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1"/>
  </p:notesMasterIdLst>
  <p:sldIdLst>
    <p:sldId id="336" r:id="rId6"/>
    <p:sldId id="314" r:id="rId7"/>
    <p:sldId id="315" r:id="rId8"/>
    <p:sldId id="337" r:id="rId9"/>
    <p:sldId id="303" r:id="rId10"/>
    <p:sldId id="302" r:id="rId11"/>
    <p:sldId id="305" r:id="rId12"/>
    <p:sldId id="339" r:id="rId13"/>
    <p:sldId id="356" r:id="rId14"/>
    <p:sldId id="304" r:id="rId15"/>
    <p:sldId id="353" r:id="rId16"/>
    <p:sldId id="340" r:id="rId17"/>
    <p:sldId id="355" r:id="rId18"/>
    <p:sldId id="354" r:id="rId19"/>
    <p:sldId id="350"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8D"/>
    <a:srgbClr val="CCFF33"/>
    <a:srgbClr val="99FF33"/>
    <a:srgbClr val="3366CC"/>
    <a:srgbClr val="2E90CC"/>
    <a:srgbClr val="0000FF"/>
    <a:srgbClr val="0099FF"/>
    <a:srgbClr val="3399FF"/>
    <a:srgbClr val="3A9DC0"/>
    <a:srgbClr val="A8C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8110" autoAdjust="0"/>
  </p:normalViewPr>
  <p:slideViewPr>
    <p:cSldViewPr snapToGrid="0" snapToObjects="1">
      <p:cViewPr varScale="1">
        <p:scale>
          <a:sx n="76" d="100"/>
          <a:sy n="76" d="100"/>
        </p:scale>
        <p:origin x="324" y="48"/>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3" d="100"/>
          <a:sy n="83" d="100"/>
        </p:scale>
        <p:origin x="1155"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cia scheideman" userId="6f481a02e59eaa42" providerId="LiveId" clId="{5BD66612-E56F-4571-8517-753D00824914}"/>
    <pc:docChg chg="modSld">
      <pc:chgData name="marcia scheideman" userId="6f481a02e59eaa42" providerId="LiveId" clId="{5BD66612-E56F-4571-8517-753D00824914}" dt="2021-03-08T01:59:49.019" v="1" actId="1076"/>
      <pc:docMkLst>
        <pc:docMk/>
      </pc:docMkLst>
      <pc:sldChg chg="modSp mod">
        <pc:chgData name="marcia scheideman" userId="6f481a02e59eaa42" providerId="LiveId" clId="{5BD66612-E56F-4571-8517-753D00824914}" dt="2021-03-08T01:59:49.019" v="1" actId="1076"/>
        <pc:sldMkLst>
          <pc:docMk/>
          <pc:sldMk cId="2162003349" sldId="336"/>
        </pc:sldMkLst>
        <pc:spChg chg="mod">
          <ac:chgData name="marcia scheideman" userId="6f481a02e59eaa42" providerId="LiveId" clId="{5BD66612-E56F-4571-8517-753D00824914}" dt="2021-03-08T01:59:49.019" v="1" actId="1076"/>
          <ac:spMkLst>
            <pc:docMk/>
            <pc:sldMk cId="2162003349" sldId="336"/>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18BB756-D150-524C-BEE6-B16C0155F16D}" type="datetimeFigureOut">
              <a:rPr lang="en-US" smtClean="0"/>
              <a:t>3/6/2021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0125EE2-99FF-3A41-9D2A-6F5B39E8A658}" type="slidenum">
              <a:rPr lang="en-US" smtClean="0"/>
              <a:t>‹#›</a:t>
            </a:fld>
            <a:endParaRPr lang="en-US"/>
          </a:p>
        </p:txBody>
      </p:sp>
    </p:spTree>
    <p:extLst>
      <p:ext uri="{BB962C8B-B14F-4D97-AF65-F5344CB8AC3E}">
        <p14:creationId xmlns:p14="http://schemas.microsoft.com/office/powerpoint/2010/main" val="267734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sz="1800"/>
            </a:pPr>
            <a:endParaRPr lang="en-US" sz="1100" dirty="0">
              <a:latin typeface="Helvetica Neue"/>
              <a:ea typeface="Calibri"/>
              <a:cs typeface="Arial" panose="020B0604020202020204" pitchFamily="34" charset="0"/>
              <a:sym typeface="Calibri"/>
            </a:endParaRPr>
          </a:p>
        </p:txBody>
      </p:sp>
      <p:sp>
        <p:nvSpPr>
          <p:cNvPr id="4" name="Slide Number Placeholder 3"/>
          <p:cNvSpPr>
            <a:spLocks noGrp="1"/>
          </p:cNvSpPr>
          <p:nvPr>
            <p:ph type="sldNum" sz="quarter" idx="10"/>
          </p:nvPr>
        </p:nvSpPr>
        <p:spPr/>
        <p:txBody>
          <a:bodyPr/>
          <a:lstStyle/>
          <a:p>
            <a:fld id="{40125EE2-99FF-3A41-9D2A-6F5B39E8A658}" type="slidenum">
              <a:rPr lang="en-US" smtClean="0"/>
              <a:t>1</a:t>
            </a:fld>
            <a:endParaRPr lang="en-US"/>
          </a:p>
        </p:txBody>
      </p:sp>
    </p:spTree>
    <p:extLst>
      <p:ext uri="{BB962C8B-B14F-4D97-AF65-F5344CB8AC3E}">
        <p14:creationId xmlns:p14="http://schemas.microsoft.com/office/powerpoint/2010/main" val="4003365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“That will bring a popup participant list where you can raise and lower your hand, and also mute/unmute yourself here as well. “</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19757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25EE2-99FF-3A41-9D2A-6F5B39E8A658}" type="slidenum">
              <a:rPr lang="en-US" smtClean="0"/>
              <a:t>11</a:t>
            </a:fld>
            <a:endParaRPr lang="en-US"/>
          </a:p>
        </p:txBody>
      </p:sp>
    </p:spTree>
    <p:extLst>
      <p:ext uri="{BB962C8B-B14F-4D97-AF65-F5344CB8AC3E}">
        <p14:creationId xmlns:p14="http://schemas.microsoft.com/office/powerpoint/2010/main" val="166414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Breakouts like polls are controlled by the Host. There is a choice regarding the number of breakout rooms and whether it is set up ahead of time or random. </a:t>
            </a:r>
          </a:p>
        </p:txBody>
      </p:sp>
      <p:sp>
        <p:nvSpPr>
          <p:cNvPr id="4" name="Slide Number Placeholder 3"/>
          <p:cNvSpPr>
            <a:spLocks noGrp="1"/>
          </p:cNvSpPr>
          <p:nvPr>
            <p:ph type="sldNum" sz="quarter" idx="10"/>
          </p:nvPr>
        </p:nvSpPr>
        <p:spPr/>
        <p:txBody>
          <a:bodyPr/>
          <a:lstStyle/>
          <a:p>
            <a:fld id="{40125EE2-99FF-3A41-9D2A-6F5B39E8A658}" type="slidenum">
              <a:rPr lang="en-US" smtClean="0"/>
              <a:t>12</a:t>
            </a:fld>
            <a:endParaRPr lang="en-US"/>
          </a:p>
        </p:txBody>
      </p:sp>
    </p:spTree>
    <p:extLst>
      <p:ext uri="{BB962C8B-B14F-4D97-AF65-F5344CB8AC3E}">
        <p14:creationId xmlns:p14="http://schemas.microsoft.com/office/powerpoint/2010/main" val="2258199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 can be directed to access a particular website, YouTube video or other online activity by opening another tab in browser</a:t>
            </a:r>
          </a:p>
        </p:txBody>
      </p:sp>
      <p:sp>
        <p:nvSpPr>
          <p:cNvPr id="4" name="Slide Number Placeholder 3"/>
          <p:cNvSpPr>
            <a:spLocks noGrp="1"/>
          </p:cNvSpPr>
          <p:nvPr>
            <p:ph type="sldNum" sz="quarter" idx="10"/>
          </p:nvPr>
        </p:nvSpPr>
        <p:spPr/>
        <p:txBody>
          <a:bodyPr/>
          <a:lstStyle/>
          <a:p>
            <a:fld id="{40125EE2-99FF-3A41-9D2A-6F5B39E8A658}" type="slidenum">
              <a:rPr lang="en-US" smtClean="0"/>
              <a:t>13</a:t>
            </a:fld>
            <a:endParaRPr lang="en-US"/>
          </a:p>
        </p:txBody>
      </p:sp>
    </p:spTree>
    <p:extLst>
      <p:ext uri="{BB962C8B-B14F-4D97-AF65-F5344CB8AC3E}">
        <p14:creationId xmlns:p14="http://schemas.microsoft.com/office/powerpoint/2010/main" val="38782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t>15</a:t>
            </a:fld>
            <a:endParaRPr lang="en-US"/>
          </a:p>
        </p:txBody>
      </p:sp>
    </p:spTree>
    <p:extLst>
      <p:ext uri="{BB962C8B-B14F-4D97-AF65-F5344CB8AC3E}">
        <p14:creationId xmlns:p14="http://schemas.microsoft.com/office/powerpoint/2010/main" val="187641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Choice of Audio – Computer or phone</a:t>
            </a:r>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32278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If there is a problem with the audio – check settings for audio to check and make sure Zoom is pointing to the right speaker and system you are using</a:t>
            </a:r>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996257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“If you have already joined the audio but wish to test it again, you can bring back the audio window by clicking on the small arrow to the right of your mute button on the bottom tool bar. This will bring up a dropdown list. Select the last one for audio options and that will bring back your popup where you can test audio, switch to a phone connection or leave the audio entirely.”</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562458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228600" indent="-228600">
              <a:buAutoNum type="arabicPeriod"/>
            </a:pPr>
            <a:r>
              <a:rPr lang="en-US" kern="0" dirty="0">
                <a:solidFill>
                  <a:sysClr val="windowText" lastClr="000000"/>
                </a:solidFill>
                <a:latin typeface="Helvetica Neue"/>
                <a:sym typeface="Helvetica Neue"/>
              </a:rPr>
              <a:t>To manage some of the other functions, click on Participants at the bottom</a:t>
            </a:r>
          </a:p>
          <a:p>
            <a:pPr marL="228600" indent="-228600">
              <a:buAutoNum type="arabicPeriod"/>
            </a:pPr>
            <a:r>
              <a:rPr lang="en-US" kern="0" dirty="0">
                <a:solidFill>
                  <a:sysClr val="windowText" lastClr="000000"/>
                </a:solidFill>
                <a:latin typeface="Helvetica Neue"/>
                <a:sym typeface="Helvetica Neue"/>
              </a:rPr>
              <a:t>All participants in the session are listed along with whether they are host, co-host, muted, showing video </a:t>
            </a:r>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73019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lvl="0">
              <a:lnSpc>
                <a:spcPct val="117999"/>
              </a:lnSpc>
              <a:defRPr sz="1800"/>
            </a:pPr>
            <a:r>
              <a:rPr lang="en-US" sz="1100" dirty="0">
                <a:latin typeface="Helvetica Neue"/>
                <a:cs typeface="Arial" panose="020B0604020202020204" pitchFamily="34" charset="0"/>
              </a:rPr>
              <a:t>Host can give access to anyone to share their screen. This might be done by facilitators during the presentation or by participants for the purpose of sharing reports from breakouts among other things</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35356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“To chat, click on the chat icon on the bottom tool bar and that opens your group chat window.” Chat permissions are set up by the Host which allows folks to chat with each other, chat only with the host, chat only with the host and Everyone but not individuals. It’s up to the Host and setting which are set.</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71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t>8</a:t>
            </a:fld>
            <a:endParaRPr lang="en-US"/>
          </a:p>
        </p:txBody>
      </p:sp>
    </p:spTree>
    <p:extLst>
      <p:ext uri="{BB962C8B-B14F-4D97-AF65-F5344CB8AC3E}">
        <p14:creationId xmlns:p14="http://schemas.microsoft.com/office/powerpoint/2010/main" val="3261789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You can switch from Gallery View to Speaker View and toggle between Full Screen and Exit Full Screen. </a:t>
            </a:r>
          </a:p>
          <a:p>
            <a:endParaRPr lang="en-US" dirty="0"/>
          </a:p>
        </p:txBody>
      </p:sp>
      <p:sp>
        <p:nvSpPr>
          <p:cNvPr id="4" name="Slide Number Placeholder 3"/>
          <p:cNvSpPr>
            <a:spLocks noGrp="1"/>
          </p:cNvSpPr>
          <p:nvPr>
            <p:ph type="sldNum" sz="quarter" idx="10"/>
          </p:nvPr>
        </p:nvSpPr>
        <p:spPr/>
        <p:txBody>
          <a:bodyPr/>
          <a:lstStyle/>
          <a:p>
            <a:fld id="{40125EE2-99FF-3A41-9D2A-6F5B39E8A658}"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44504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1888FF5-964F-EF48-8B74-432DE60516F7}"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517466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88FF5-964F-EF48-8B74-432DE60516F7}"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962302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88FF5-964F-EF48-8B74-432DE60516F7}"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51711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888FF5-964F-EF48-8B74-432DE60516F7}"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901090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888FF5-964F-EF48-8B74-432DE60516F7}" type="datetimeFigureOut">
              <a:rPr lang="en-US" smtClean="0"/>
              <a:t>3/6/2021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366182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888FF5-964F-EF48-8B74-432DE60516F7}"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52859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888FF5-964F-EF48-8B74-432DE60516F7}" type="datetimeFigureOut">
              <a:rPr lang="en-US" smtClean="0"/>
              <a:t>3/6/2021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2091582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888FF5-964F-EF48-8B74-432DE60516F7}" type="datetimeFigureOut">
              <a:rPr lang="en-US" smtClean="0"/>
              <a:t>3/6/2021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06421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888FF5-964F-EF48-8B74-432DE60516F7}" type="datetimeFigureOut">
              <a:rPr lang="en-US" smtClean="0"/>
              <a:t>3/6/2021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2062903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888FF5-964F-EF48-8B74-432DE60516F7}"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9755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888FF5-964F-EF48-8B74-432DE60516F7}" type="datetimeFigureOut">
              <a:rPr lang="en-US" smtClean="0"/>
              <a:t>3/6/2021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EA5121-1809-7347-9B5E-BAAFA50AB661}" type="slidenum">
              <a:rPr lang="en-US" smtClean="0"/>
              <a:t>‹#›</a:t>
            </a:fld>
            <a:endParaRPr lang="en-US"/>
          </a:p>
        </p:txBody>
      </p:sp>
    </p:spTree>
    <p:extLst>
      <p:ext uri="{BB962C8B-B14F-4D97-AF65-F5344CB8AC3E}">
        <p14:creationId xmlns:p14="http://schemas.microsoft.com/office/powerpoint/2010/main" val="1155569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888FF5-964F-EF48-8B74-432DE60516F7}" type="datetimeFigureOut">
              <a:rPr lang="en-US" smtClean="0"/>
              <a:t>3/6/2021</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EA5121-1809-7347-9B5E-BAAFA50AB661}" type="slidenum">
              <a:rPr lang="en-US" smtClean="0"/>
              <a:t>‹#›</a:t>
            </a:fld>
            <a:endParaRPr lang="en-US"/>
          </a:p>
        </p:txBody>
      </p:sp>
    </p:spTree>
    <p:extLst>
      <p:ext uri="{BB962C8B-B14F-4D97-AF65-F5344CB8AC3E}">
        <p14:creationId xmlns:p14="http://schemas.microsoft.com/office/powerpoint/2010/main" val="969505319"/>
      </p:ext>
    </p:extLst>
  </p:cSld>
  <p:clrMap bg1="lt1" tx1="dk1" bg2="lt2" tx2="dk2" accent1="accent1" accent2="accent2" accent3="accent3" accent4="accent4" accent5="accent5" accent6="accent6" hlink="hlink" folHlink="folHlink"/>
  <p:sldLayoutIdLst>
    <p:sldLayoutId id="2147483718" r:id="rId1"/>
    <p:sldLayoutId id="2147483650" r:id="rId2"/>
    <p:sldLayoutId id="2147483651" r:id="rId3"/>
    <p:sldLayoutId id="2147483652" r:id="rId4"/>
    <p:sldLayoutId id="2147483653" r:id="rId5"/>
    <p:sldLayoutId id="2147483719"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peoplematters.in/article/life-at-work/the-changing-role-of-hr-business-partner-ashutosh-labroo-18177"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8" name="TextBox 7"/>
          <p:cNvSpPr txBox="1"/>
          <p:nvPr/>
        </p:nvSpPr>
        <p:spPr>
          <a:xfrm>
            <a:off x="384679" y="3820078"/>
            <a:ext cx="11628645" cy="2028761"/>
          </a:xfrm>
          <a:prstGeom prst="rect">
            <a:avLst/>
          </a:prstGeom>
          <a:noFill/>
        </p:spPr>
        <p:txBody>
          <a:bodyPr wrap="square" lIns="91440" tIns="45720" rIns="91440" bIns="45720" rtlCol="0" anchor="t">
            <a:spAutoFit/>
          </a:bodyPr>
          <a:lstStyle/>
          <a:p>
            <a:pPr algn="ctr"/>
            <a:r>
              <a:rPr lang="en-US" sz="8000" dirty="0">
                <a:solidFill>
                  <a:schemeClr val="bg1"/>
                </a:solidFill>
                <a:ea typeface="+mn-lt"/>
                <a:cs typeface="+mn-lt"/>
              </a:rPr>
              <a:t>Tech Review</a:t>
            </a:r>
            <a:endParaRPr lang="en-US" sz="8000" dirty="0">
              <a:solidFill>
                <a:schemeClr val="bg1"/>
              </a:solidFill>
            </a:endParaRPr>
          </a:p>
          <a:p>
            <a:pPr>
              <a:lnSpc>
                <a:spcPts val="5500"/>
              </a:lnSpc>
            </a:pPr>
            <a:endParaRPr lang="en-US" sz="5500" dirty="0">
              <a:solidFill>
                <a:schemeClr val="bg1"/>
              </a:solidFill>
              <a:latin typeface="Lato Light"/>
            </a:endParaRPr>
          </a:p>
        </p:txBody>
      </p:sp>
      <p:grpSp>
        <p:nvGrpSpPr>
          <p:cNvPr id="10" name="Group 9">
            <a:extLst>
              <a:ext uri="{FF2B5EF4-FFF2-40B4-BE49-F238E27FC236}">
                <a16:creationId xmlns:a16="http://schemas.microsoft.com/office/drawing/2014/main" id="{92417E94-EC55-451D-B726-5EC3B703EBBD}"/>
              </a:ext>
            </a:extLst>
          </p:cNvPr>
          <p:cNvGrpSpPr/>
          <p:nvPr/>
        </p:nvGrpSpPr>
        <p:grpSpPr>
          <a:xfrm>
            <a:off x="1218418" y="355997"/>
            <a:ext cx="10150285" cy="1865219"/>
            <a:chOff x="1020856" y="886868"/>
            <a:chExt cx="10150285" cy="1865219"/>
          </a:xfrm>
        </p:grpSpPr>
        <p:pic>
          <p:nvPicPr>
            <p:cNvPr id="11" name="Picture 10" descr="A picture containing drawing&#10;&#10;Description automatically generated">
              <a:extLst>
                <a:ext uri="{FF2B5EF4-FFF2-40B4-BE49-F238E27FC236}">
                  <a16:creationId xmlns:a16="http://schemas.microsoft.com/office/drawing/2014/main" id="{7EDBD0F8-F154-4798-BBE0-D3E7EA8BF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856" y="903285"/>
              <a:ext cx="10150285" cy="1848802"/>
            </a:xfrm>
            <a:prstGeom prst="rect">
              <a:avLst/>
            </a:prstGeom>
          </p:spPr>
        </p:pic>
        <p:pic>
          <p:nvPicPr>
            <p:cNvPr id="12" name="Picture 11" descr="A sign on a pole&#10;&#10;Description automatically generated">
              <a:extLst>
                <a:ext uri="{FF2B5EF4-FFF2-40B4-BE49-F238E27FC236}">
                  <a16:creationId xmlns:a16="http://schemas.microsoft.com/office/drawing/2014/main" id="{8FBFD051-9AD5-4F30-8A7F-2D48EE012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2293" y="886868"/>
              <a:ext cx="1865219" cy="1865219"/>
            </a:xfrm>
            <a:prstGeom prst="rect">
              <a:avLst/>
            </a:prstGeom>
          </p:spPr>
        </p:pic>
      </p:grpSp>
    </p:spTree>
    <p:extLst>
      <p:ext uri="{BB962C8B-B14F-4D97-AF65-F5344CB8AC3E}">
        <p14:creationId xmlns:p14="http://schemas.microsoft.com/office/powerpoint/2010/main" val="2162003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sp>
        <p:nvSpPr>
          <p:cNvPr id="19" name="TextBox 18"/>
          <p:cNvSpPr txBox="1"/>
          <p:nvPr/>
        </p:nvSpPr>
        <p:spPr>
          <a:xfrm>
            <a:off x="7701084" y="1991324"/>
            <a:ext cx="1669684"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rPr>
              <a:t>Muted indicator</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20" name="Straight Arrow Connector 19"/>
          <p:cNvCxnSpPr/>
          <p:nvPr/>
        </p:nvCxnSpPr>
        <p:spPr>
          <a:xfrm>
            <a:off x="9440060" y="2374147"/>
            <a:ext cx="333036" cy="683325"/>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grpSp>
        <p:nvGrpSpPr>
          <p:cNvPr id="24" name="Group 23">
            <a:extLst>
              <a:ext uri="{FF2B5EF4-FFF2-40B4-BE49-F238E27FC236}">
                <a16:creationId xmlns:a16="http://schemas.microsoft.com/office/drawing/2014/main" id="{5EED0BF7-C729-4D65-8EA5-16D7B0E457F7}"/>
              </a:ext>
            </a:extLst>
          </p:cNvPr>
          <p:cNvGrpSpPr/>
          <p:nvPr/>
        </p:nvGrpSpPr>
        <p:grpSpPr>
          <a:xfrm>
            <a:off x="0" y="-75675"/>
            <a:ext cx="12192000" cy="1740514"/>
            <a:chOff x="0" y="-75675"/>
            <a:chExt cx="12192000" cy="1740514"/>
          </a:xfrm>
        </p:grpSpPr>
        <p:grpSp>
          <p:nvGrpSpPr>
            <p:cNvPr id="25" name="Group 24">
              <a:extLst>
                <a:ext uri="{FF2B5EF4-FFF2-40B4-BE49-F238E27FC236}">
                  <a16:creationId xmlns:a16="http://schemas.microsoft.com/office/drawing/2014/main" id="{9F5A12D2-DD32-47A7-B328-16B2E7BA9E85}"/>
                </a:ext>
              </a:extLst>
            </p:cNvPr>
            <p:cNvGrpSpPr/>
            <p:nvPr/>
          </p:nvGrpSpPr>
          <p:grpSpPr>
            <a:xfrm>
              <a:off x="0" y="-75675"/>
              <a:ext cx="12192000" cy="1740514"/>
              <a:chOff x="0" y="-75675"/>
              <a:chExt cx="12192000" cy="1740514"/>
            </a:xfrm>
          </p:grpSpPr>
          <p:pic>
            <p:nvPicPr>
              <p:cNvPr id="27" name="Picture 26">
                <a:extLst>
                  <a:ext uri="{FF2B5EF4-FFF2-40B4-BE49-F238E27FC236}">
                    <a16:creationId xmlns:a16="http://schemas.microsoft.com/office/drawing/2014/main" id="{A069B2F5-5677-475C-A80C-6084C1D3FD9A}"/>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28" name="Rectangle 27">
                <a:extLst>
                  <a:ext uri="{FF2B5EF4-FFF2-40B4-BE49-F238E27FC236}">
                    <a16:creationId xmlns:a16="http://schemas.microsoft.com/office/drawing/2014/main" id="{7C3D635F-020C-4BE0-A580-9A73B4D586C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Manual Input 28">
                <a:extLst>
                  <a:ext uri="{FF2B5EF4-FFF2-40B4-BE49-F238E27FC236}">
                    <a16:creationId xmlns:a16="http://schemas.microsoft.com/office/drawing/2014/main" id="{182C1FE1-C932-4F5D-B803-85E4CC9607B9}"/>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
                <a:extLst>
                  <a:ext uri="{FF2B5EF4-FFF2-40B4-BE49-F238E27FC236}">
                    <a16:creationId xmlns:a16="http://schemas.microsoft.com/office/drawing/2014/main" id="{6CE6947B-FAC9-49E8-807C-424BCE9F21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25">
              <a:extLst>
                <a:ext uri="{FF2B5EF4-FFF2-40B4-BE49-F238E27FC236}">
                  <a16:creationId xmlns:a16="http://schemas.microsoft.com/office/drawing/2014/main" id="{EEBC6A86-51DF-4614-8E44-C37819841047}"/>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rPr>
                <a:t>How to be Heard?</a:t>
              </a:r>
              <a:endParaRPr lang="en-US" sz="4000" b="1" dirty="0">
                <a:solidFill>
                  <a:srgbClr val="FFC000"/>
                </a:solidFill>
              </a:endParaRPr>
            </a:p>
          </p:txBody>
        </p:sp>
      </p:grpSp>
      <p:pic>
        <p:nvPicPr>
          <p:cNvPr id="21" name="Picture 20" descr="A screenshot of a computer&#10;&#10;Description automatically generated with medium confidence">
            <a:extLst>
              <a:ext uri="{FF2B5EF4-FFF2-40B4-BE49-F238E27FC236}">
                <a16:creationId xmlns:a16="http://schemas.microsoft.com/office/drawing/2014/main" id="{CF0F563E-96E8-4C80-9E3F-1C33A46F6BCE}"/>
              </a:ext>
            </a:extLst>
          </p:cNvPr>
          <p:cNvPicPr>
            <a:picLocks noChangeAspect="1"/>
          </p:cNvPicPr>
          <p:nvPr/>
        </p:nvPicPr>
        <p:blipFill rotWithShape="1">
          <a:blip r:embed="rId5"/>
          <a:srcRect t="5312" r="2044" b="6228"/>
          <a:stretch/>
        </p:blipFill>
        <p:spPr>
          <a:xfrm>
            <a:off x="1804893" y="1696997"/>
            <a:ext cx="8210004" cy="4942730"/>
          </a:xfrm>
          <a:prstGeom prst="rect">
            <a:avLst/>
          </a:prstGeom>
        </p:spPr>
      </p:pic>
      <p:grpSp>
        <p:nvGrpSpPr>
          <p:cNvPr id="3" name="Group 2">
            <a:extLst>
              <a:ext uri="{FF2B5EF4-FFF2-40B4-BE49-F238E27FC236}">
                <a16:creationId xmlns:a16="http://schemas.microsoft.com/office/drawing/2014/main" id="{A7B87708-EE39-487B-B9F1-90E504F0C579}"/>
              </a:ext>
            </a:extLst>
          </p:cNvPr>
          <p:cNvGrpSpPr/>
          <p:nvPr/>
        </p:nvGrpSpPr>
        <p:grpSpPr>
          <a:xfrm>
            <a:off x="8166907" y="1837195"/>
            <a:ext cx="1812921" cy="786510"/>
            <a:chOff x="6813150" y="2617060"/>
            <a:chExt cx="3135868" cy="1352741"/>
          </a:xfrm>
        </p:grpSpPr>
        <p:pic>
          <p:nvPicPr>
            <p:cNvPr id="15" name="Picture 14"/>
            <p:cNvPicPr>
              <a:picLocks noChangeAspect="1"/>
            </p:cNvPicPr>
            <p:nvPr/>
          </p:nvPicPr>
          <p:blipFill rotWithShape="1">
            <a:blip r:embed="rId6"/>
            <a:srcRect t="253" r="3735" b="64243"/>
            <a:stretch/>
          </p:blipFill>
          <p:spPr>
            <a:xfrm>
              <a:off x="6813150" y="2617060"/>
              <a:ext cx="3135868" cy="1352741"/>
            </a:xfrm>
            <a:prstGeom prst="rect">
              <a:avLst/>
            </a:prstGeom>
          </p:spPr>
        </p:pic>
        <p:pic>
          <p:nvPicPr>
            <p:cNvPr id="17" name="Picture 16"/>
            <p:cNvPicPr>
              <a:picLocks noChangeAspect="1"/>
            </p:cNvPicPr>
            <p:nvPr/>
          </p:nvPicPr>
          <p:blipFill rotWithShape="1">
            <a:blip r:embed="rId7"/>
            <a:srcRect l="83879" r="7693"/>
            <a:stretch/>
          </p:blipFill>
          <p:spPr>
            <a:xfrm>
              <a:off x="9646064" y="3049165"/>
              <a:ext cx="302954" cy="443007"/>
            </a:xfrm>
            <a:prstGeom prst="rect">
              <a:avLst/>
            </a:prstGeom>
          </p:spPr>
        </p:pic>
      </p:grpSp>
      <p:sp>
        <p:nvSpPr>
          <p:cNvPr id="12" name="TextBox 11"/>
          <p:cNvSpPr txBox="1"/>
          <p:nvPr/>
        </p:nvSpPr>
        <p:spPr>
          <a:xfrm>
            <a:off x="2306107" y="5576323"/>
            <a:ext cx="1477323"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rPr>
              <a:t>Mute/Unmute</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sp>
        <p:nvSpPr>
          <p:cNvPr id="18" name="TextBox 17"/>
          <p:cNvSpPr txBox="1"/>
          <p:nvPr/>
        </p:nvSpPr>
        <p:spPr>
          <a:xfrm>
            <a:off x="6399496" y="4004537"/>
            <a:ext cx="2272413"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rPr>
              <a:t>Hand raised indicator</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4" name="Straight Arrow Connector 3">
            <a:extLst>
              <a:ext uri="{FF2B5EF4-FFF2-40B4-BE49-F238E27FC236}">
                <a16:creationId xmlns:a16="http://schemas.microsoft.com/office/drawing/2014/main" id="{74B7D668-5B43-4C6F-A8A3-426D0F86D18F}"/>
              </a:ext>
            </a:extLst>
          </p:cNvPr>
          <p:cNvCxnSpPr>
            <a:cxnSpLocks/>
          </p:cNvCxnSpPr>
          <p:nvPr/>
        </p:nvCxnSpPr>
        <p:spPr>
          <a:xfrm flipH="1">
            <a:off x="2285219" y="5855431"/>
            <a:ext cx="227023" cy="548757"/>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a:cxnSpLocks/>
            <a:endCxn id="17" idx="3"/>
          </p:cNvCxnSpPr>
          <p:nvPr/>
        </p:nvCxnSpPr>
        <p:spPr>
          <a:xfrm flipV="1">
            <a:off x="3612783" y="2217216"/>
            <a:ext cx="6367045" cy="3340890"/>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pic>
        <p:nvPicPr>
          <p:cNvPr id="23" name="Picture 22" descr="A picture containing text, electronics, screenshot&#10;&#10;Description automatically generated">
            <a:extLst>
              <a:ext uri="{FF2B5EF4-FFF2-40B4-BE49-F238E27FC236}">
                <a16:creationId xmlns:a16="http://schemas.microsoft.com/office/drawing/2014/main" id="{2867F5C9-C444-4D62-A833-9C7FE228DE38}"/>
              </a:ext>
            </a:extLst>
          </p:cNvPr>
          <p:cNvPicPr>
            <a:picLocks noChangeAspect="1"/>
          </p:cNvPicPr>
          <p:nvPr/>
        </p:nvPicPr>
        <p:blipFill>
          <a:blip r:embed="rId8"/>
          <a:stretch>
            <a:fillRect/>
          </a:stretch>
        </p:blipFill>
        <p:spPr>
          <a:xfrm>
            <a:off x="5909895" y="5754697"/>
            <a:ext cx="1609822" cy="877814"/>
          </a:xfrm>
          <a:prstGeom prst="rect">
            <a:avLst/>
          </a:prstGeom>
        </p:spPr>
      </p:pic>
      <p:cxnSp>
        <p:nvCxnSpPr>
          <p:cNvPr id="16" name="Straight Arrow Connector 15"/>
          <p:cNvCxnSpPr>
            <a:cxnSpLocks/>
          </p:cNvCxnSpPr>
          <p:nvPr/>
        </p:nvCxnSpPr>
        <p:spPr>
          <a:xfrm flipH="1">
            <a:off x="6813030" y="4658175"/>
            <a:ext cx="203457" cy="1535429"/>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0821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87605ED2-25F7-4BAC-952E-A85EC47DAFFA}"/>
              </a:ext>
            </a:extLst>
          </p:cNvPr>
          <p:cNvCxnSpPr/>
          <p:nvPr/>
        </p:nvCxnSpPr>
        <p:spPr>
          <a:xfrm flipV="1">
            <a:off x="5059180" y="4197246"/>
            <a:ext cx="164892" cy="2031167"/>
          </a:xfrm>
          <a:prstGeom prst="straightConnector1">
            <a:avLst/>
          </a:prstGeom>
          <a:ln w="38100">
            <a:solidFill>
              <a:srgbClr val="FF0000"/>
            </a:solidFill>
            <a:headEnd w="med" len="sm"/>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82BBBC08-D381-43D7-BECF-8CCD706323C8}"/>
              </a:ext>
            </a:extLst>
          </p:cNvPr>
          <p:cNvGrpSpPr/>
          <p:nvPr/>
        </p:nvGrpSpPr>
        <p:grpSpPr>
          <a:xfrm>
            <a:off x="0" y="-75675"/>
            <a:ext cx="12192000" cy="1740514"/>
            <a:chOff x="0" y="-75675"/>
            <a:chExt cx="12192000" cy="1740514"/>
          </a:xfrm>
        </p:grpSpPr>
        <p:grpSp>
          <p:nvGrpSpPr>
            <p:cNvPr id="8" name="Group 7">
              <a:extLst>
                <a:ext uri="{FF2B5EF4-FFF2-40B4-BE49-F238E27FC236}">
                  <a16:creationId xmlns:a16="http://schemas.microsoft.com/office/drawing/2014/main" id="{6AB3CCCD-BDC8-4364-A84D-1FDCDFB0D924}"/>
                </a:ext>
              </a:extLst>
            </p:cNvPr>
            <p:cNvGrpSpPr/>
            <p:nvPr/>
          </p:nvGrpSpPr>
          <p:grpSpPr>
            <a:xfrm>
              <a:off x="0" y="-75675"/>
              <a:ext cx="12192000" cy="1740514"/>
              <a:chOff x="0" y="-75675"/>
              <a:chExt cx="12192000" cy="1740514"/>
            </a:xfrm>
          </p:grpSpPr>
          <p:pic>
            <p:nvPicPr>
              <p:cNvPr id="11" name="Picture 10">
                <a:extLst>
                  <a:ext uri="{FF2B5EF4-FFF2-40B4-BE49-F238E27FC236}">
                    <a16:creationId xmlns:a16="http://schemas.microsoft.com/office/drawing/2014/main" id="{8A927266-0D98-450D-AFE1-550385E3BA42}"/>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2" name="Rectangle 11">
                <a:extLst>
                  <a:ext uri="{FF2B5EF4-FFF2-40B4-BE49-F238E27FC236}">
                    <a16:creationId xmlns:a16="http://schemas.microsoft.com/office/drawing/2014/main" id="{53F29959-E7D8-4B12-8EDB-C01C0C068DC8}"/>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Input 12">
                <a:extLst>
                  <a:ext uri="{FF2B5EF4-FFF2-40B4-BE49-F238E27FC236}">
                    <a16:creationId xmlns:a16="http://schemas.microsoft.com/office/drawing/2014/main" id="{A476F1DD-4629-40EF-9A02-322F5BDFC4B7}"/>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59FF5879-D335-4F4E-AC94-F37B89DE8B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a:extLst>
                <a:ext uri="{FF2B5EF4-FFF2-40B4-BE49-F238E27FC236}">
                  <a16:creationId xmlns:a16="http://schemas.microsoft.com/office/drawing/2014/main" id="{FCA2D53B-CD2A-4416-AC45-124EA3E090C1}"/>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err="1">
                  <a:solidFill>
                    <a:srgbClr val="FFC000"/>
                  </a:solidFill>
                  <a:latin typeface="Lato Light" charset="0"/>
                </a:rPr>
                <a:t>Powerpoint</a:t>
              </a:r>
              <a:r>
                <a:rPr lang="en-US" sz="4000" b="1" dirty="0">
                  <a:solidFill>
                    <a:srgbClr val="FFC000"/>
                  </a:solidFill>
                  <a:latin typeface="Lato Light" charset="0"/>
                </a:rPr>
                <a:t> Screen</a:t>
              </a:r>
              <a:endParaRPr lang="en-US" sz="4000" b="1" dirty="0">
                <a:solidFill>
                  <a:srgbClr val="FFC000"/>
                </a:solidFill>
              </a:endParaRPr>
            </a:p>
          </p:txBody>
        </p:sp>
      </p:grpSp>
      <p:pic>
        <p:nvPicPr>
          <p:cNvPr id="9" name="Picture 8" descr="Graphical user interface&#10;&#10;Description automatically generated">
            <a:extLst>
              <a:ext uri="{FF2B5EF4-FFF2-40B4-BE49-F238E27FC236}">
                <a16:creationId xmlns:a16="http://schemas.microsoft.com/office/drawing/2014/main" id="{5A3B1C48-64D1-40E6-81A9-AA2FAD11C98A}"/>
              </a:ext>
            </a:extLst>
          </p:cNvPr>
          <p:cNvPicPr>
            <a:picLocks noChangeAspect="1"/>
          </p:cNvPicPr>
          <p:nvPr/>
        </p:nvPicPr>
        <p:blipFill rotWithShape="1">
          <a:blip r:embed="rId5"/>
          <a:srcRect l="15084" t="7878" r="20875" b="33182"/>
          <a:stretch/>
        </p:blipFill>
        <p:spPr>
          <a:xfrm>
            <a:off x="2087353" y="1425857"/>
            <a:ext cx="8408969" cy="5159449"/>
          </a:xfrm>
          <a:prstGeom prst="rect">
            <a:avLst/>
          </a:prstGeom>
        </p:spPr>
      </p:pic>
    </p:spTree>
    <p:extLst>
      <p:ext uri="{BB962C8B-B14F-4D97-AF65-F5344CB8AC3E}">
        <p14:creationId xmlns:p14="http://schemas.microsoft.com/office/powerpoint/2010/main" val="3825152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Breakout Rooms</a:t>
              </a:r>
              <a:endParaRPr lang="en-US" sz="4000" b="1" dirty="0">
                <a:solidFill>
                  <a:srgbClr val="FFC000"/>
                </a:solidFill>
              </a:endParaRPr>
            </a:p>
          </p:txBody>
        </p:sp>
      </p:grpSp>
      <p:pic>
        <p:nvPicPr>
          <p:cNvPr id="3" name="Picture 2" descr="Graphical user interface, application&#10;&#10;Description automatically generated">
            <a:extLst>
              <a:ext uri="{FF2B5EF4-FFF2-40B4-BE49-F238E27FC236}">
                <a16:creationId xmlns:a16="http://schemas.microsoft.com/office/drawing/2014/main" id="{7479F81F-610F-47C2-A459-7C10B6C7BCDD}"/>
              </a:ext>
            </a:extLst>
          </p:cNvPr>
          <p:cNvPicPr>
            <a:picLocks noChangeAspect="1"/>
          </p:cNvPicPr>
          <p:nvPr/>
        </p:nvPicPr>
        <p:blipFill>
          <a:blip r:embed="rId5"/>
          <a:stretch>
            <a:fillRect/>
          </a:stretch>
        </p:blipFill>
        <p:spPr>
          <a:xfrm>
            <a:off x="4767808" y="1946508"/>
            <a:ext cx="6569127" cy="4379418"/>
          </a:xfrm>
          <a:prstGeom prst="rect">
            <a:avLst/>
          </a:prstGeom>
        </p:spPr>
      </p:pic>
      <p:sp>
        <p:nvSpPr>
          <p:cNvPr id="4" name="Rectangle 3">
            <a:extLst>
              <a:ext uri="{FF2B5EF4-FFF2-40B4-BE49-F238E27FC236}">
                <a16:creationId xmlns:a16="http://schemas.microsoft.com/office/drawing/2014/main" id="{96117147-C119-4C72-A84B-496A75BD7F6E}"/>
              </a:ext>
            </a:extLst>
          </p:cNvPr>
          <p:cNvSpPr/>
          <p:nvPr/>
        </p:nvSpPr>
        <p:spPr>
          <a:xfrm>
            <a:off x="730037" y="4916775"/>
            <a:ext cx="2492848" cy="6220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04A38D-78A3-4A05-AD9E-9E3D7C86681E}"/>
              </a:ext>
            </a:extLst>
          </p:cNvPr>
          <p:cNvSpPr txBox="1"/>
          <p:nvPr/>
        </p:nvSpPr>
        <p:spPr>
          <a:xfrm>
            <a:off x="855065" y="5006715"/>
            <a:ext cx="3379656" cy="461665"/>
          </a:xfrm>
          <a:prstGeom prst="rect">
            <a:avLst/>
          </a:prstGeom>
          <a:noFill/>
        </p:spPr>
        <p:txBody>
          <a:bodyPr wrap="square" rtlCol="0">
            <a:spAutoFit/>
          </a:bodyPr>
          <a:lstStyle/>
          <a:p>
            <a:r>
              <a:rPr lang="en-US" sz="2400" b="1" dirty="0">
                <a:solidFill>
                  <a:srgbClr val="FF0000"/>
                </a:solidFill>
              </a:rPr>
              <a:t>Breakout Rooms</a:t>
            </a:r>
          </a:p>
        </p:txBody>
      </p:sp>
      <p:cxnSp>
        <p:nvCxnSpPr>
          <p:cNvPr id="14" name="Straight Arrow Connector 13">
            <a:extLst>
              <a:ext uri="{FF2B5EF4-FFF2-40B4-BE49-F238E27FC236}">
                <a16:creationId xmlns:a16="http://schemas.microsoft.com/office/drawing/2014/main" id="{ACB85944-FC5F-44AA-9798-8716131483B3}"/>
              </a:ext>
            </a:extLst>
          </p:cNvPr>
          <p:cNvCxnSpPr>
            <a:cxnSpLocks/>
          </p:cNvCxnSpPr>
          <p:nvPr/>
        </p:nvCxnSpPr>
        <p:spPr>
          <a:xfrm>
            <a:off x="3222885" y="5006715"/>
            <a:ext cx="6093502" cy="10156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04B1017-70A7-4CFA-9DCB-BB65596D202D}"/>
              </a:ext>
            </a:extLst>
          </p:cNvPr>
          <p:cNvSpPr/>
          <p:nvPr/>
        </p:nvSpPr>
        <p:spPr>
          <a:xfrm>
            <a:off x="9316387" y="5906126"/>
            <a:ext cx="517161" cy="5021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317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t>
                </a:r>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Open Another Browser Tab </a:t>
              </a:r>
              <a:endParaRPr lang="en-US" sz="4000" b="1" dirty="0">
                <a:solidFill>
                  <a:srgbClr val="FFC000"/>
                </a:solidFill>
              </a:endParaRPr>
            </a:p>
          </p:txBody>
        </p:sp>
      </p:grpSp>
      <p:pic>
        <p:nvPicPr>
          <p:cNvPr id="3" name="Picture 2" descr="Graphical user interface, application&#10;&#10;Description automatically generated">
            <a:extLst>
              <a:ext uri="{FF2B5EF4-FFF2-40B4-BE49-F238E27FC236}">
                <a16:creationId xmlns:a16="http://schemas.microsoft.com/office/drawing/2014/main" id="{7479F81F-610F-47C2-A459-7C10B6C7BCDD}"/>
              </a:ext>
            </a:extLst>
          </p:cNvPr>
          <p:cNvPicPr>
            <a:picLocks noChangeAspect="1"/>
          </p:cNvPicPr>
          <p:nvPr/>
        </p:nvPicPr>
        <p:blipFill>
          <a:blip r:embed="rId5"/>
          <a:stretch>
            <a:fillRect/>
          </a:stretch>
        </p:blipFill>
        <p:spPr>
          <a:xfrm>
            <a:off x="321617" y="2234851"/>
            <a:ext cx="5766425" cy="3844283"/>
          </a:xfrm>
          <a:prstGeom prst="rect">
            <a:avLst/>
          </a:prstGeom>
        </p:spPr>
      </p:pic>
      <p:sp>
        <p:nvSpPr>
          <p:cNvPr id="16" name="Oval 15">
            <a:extLst>
              <a:ext uri="{FF2B5EF4-FFF2-40B4-BE49-F238E27FC236}">
                <a16:creationId xmlns:a16="http://schemas.microsoft.com/office/drawing/2014/main" id="{204B1017-70A7-4CFA-9DCB-BB65596D202D}"/>
              </a:ext>
            </a:extLst>
          </p:cNvPr>
          <p:cNvSpPr/>
          <p:nvPr/>
        </p:nvSpPr>
        <p:spPr>
          <a:xfrm>
            <a:off x="340815" y="4490018"/>
            <a:ext cx="261186" cy="2333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Graphical user interface, website&#10;&#10;Description automatically generated">
            <a:extLst>
              <a:ext uri="{FF2B5EF4-FFF2-40B4-BE49-F238E27FC236}">
                <a16:creationId xmlns:a16="http://schemas.microsoft.com/office/drawing/2014/main" id="{39A2D957-3B48-4160-8DB1-515C07D25F6B}"/>
              </a:ext>
            </a:extLst>
          </p:cNvPr>
          <p:cNvPicPr>
            <a:picLocks noChangeAspect="1"/>
          </p:cNvPicPr>
          <p:nvPr/>
        </p:nvPicPr>
        <p:blipFill rotWithShape="1">
          <a:blip r:embed="rId6"/>
          <a:srcRect b="8100"/>
          <a:stretch/>
        </p:blipFill>
        <p:spPr>
          <a:xfrm>
            <a:off x="648696" y="2365389"/>
            <a:ext cx="5392650" cy="3291279"/>
          </a:xfrm>
          <a:prstGeom prst="rect">
            <a:avLst/>
          </a:prstGeom>
        </p:spPr>
      </p:pic>
      <p:cxnSp>
        <p:nvCxnSpPr>
          <p:cNvPr id="14" name="Straight Arrow Connector 13">
            <a:extLst>
              <a:ext uri="{FF2B5EF4-FFF2-40B4-BE49-F238E27FC236}">
                <a16:creationId xmlns:a16="http://schemas.microsoft.com/office/drawing/2014/main" id="{ACB85944-FC5F-44AA-9798-8716131483B3}"/>
              </a:ext>
            </a:extLst>
          </p:cNvPr>
          <p:cNvCxnSpPr>
            <a:cxnSpLocks/>
          </p:cNvCxnSpPr>
          <p:nvPr/>
        </p:nvCxnSpPr>
        <p:spPr>
          <a:xfrm flipH="1" flipV="1">
            <a:off x="575985" y="4631441"/>
            <a:ext cx="2628844" cy="16365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Graphical user interface, website&#10;&#10;Description automatically generated">
            <a:extLst>
              <a:ext uri="{FF2B5EF4-FFF2-40B4-BE49-F238E27FC236}">
                <a16:creationId xmlns:a16="http://schemas.microsoft.com/office/drawing/2014/main" id="{7FC48AC1-2013-477E-944C-27705CD01A35}"/>
              </a:ext>
            </a:extLst>
          </p:cNvPr>
          <p:cNvPicPr>
            <a:picLocks noChangeAspect="1"/>
          </p:cNvPicPr>
          <p:nvPr/>
        </p:nvPicPr>
        <p:blipFill>
          <a:blip r:embed="rId7"/>
          <a:stretch>
            <a:fillRect/>
          </a:stretch>
        </p:blipFill>
        <p:spPr>
          <a:xfrm>
            <a:off x="6323212" y="1407242"/>
            <a:ext cx="3800041" cy="2495736"/>
          </a:xfrm>
          <a:prstGeom prst="rect">
            <a:avLst/>
          </a:prstGeom>
        </p:spPr>
      </p:pic>
      <p:cxnSp>
        <p:nvCxnSpPr>
          <p:cNvPr id="22" name="Straight Arrow Connector 21">
            <a:extLst>
              <a:ext uri="{FF2B5EF4-FFF2-40B4-BE49-F238E27FC236}">
                <a16:creationId xmlns:a16="http://schemas.microsoft.com/office/drawing/2014/main" id="{87B46945-4139-4689-B9AE-3A0893717D08}"/>
              </a:ext>
            </a:extLst>
          </p:cNvPr>
          <p:cNvCxnSpPr/>
          <p:nvPr/>
        </p:nvCxnSpPr>
        <p:spPr>
          <a:xfrm flipV="1">
            <a:off x="575985" y="2591851"/>
            <a:ext cx="6209494" cy="19549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descr="Graphical user interface, application&#10;&#10;Description automatically generated">
            <a:extLst>
              <a:ext uri="{FF2B5EF4-FFF2-40B4-BE49-F238E27FC236}">
                <a16:creationId xmlns:a16="http://schemas.microsoft.com/office/drawing/2014/main" id="{5FC6C5FB-387B-456F-AEEE-64A354767BB6}"/>
              </a:ext>
            </a:extLst>
          </p:cNvPr>
          <p:cNvPicPr>
            <a:picLocks noChangeAspect="1"/>
          </p:cNvPicPr>
          <p:nvPr/>
        </p:nvPicPr>
        <p:blipFill>
          <a:blip r:embed="rId8"/>
          <a:stretch>
            <a:fillRect/>
          </a:stretch>
        </p:blipFill>
        <p:spPr>
          <a:xfrm>
            <a:off x="7614144" y="3313572"/>
            <a:ext cx="4379417" cy="3292740"/>
          </a:xfrm>
          <a:prstGeom prst="rect">
            <a:avLst/>
          </a:prstGeom>
        </p:spPr>
      </p:pic>
      <p:grpSp>
        <p:nvGrpSpPr>
          <p:cNvPr id="13" name="Group 12">
            <a:extLst>
              <a:ext uri="{FF2B5EF4-FFF2-40B4-BE49-F238E27FC236}">
                <a16:creationId xmlns:a16="http://schemas.microsoft.com/office/drawing/2014/main" id="{F3E52C66-D5FE-42CF-B5FB-87E69AC78A16}"/>
              </a:ext>
            </a:extLst>
          </p:cNvPr>
          <p:cNvGrpSpPr/>
          <p:nvPr/>
        </p:nvGrpSpPr>
        <p:grpSpPr>
          <a:xfrm>
            <a:off x="2251317" y="6199872"/>
            <a:ext cx="5082804" cy="532327"/>
            <a:chOff x="6526924" y="4991023"/>
            <a:chExt cx="5082804" cy="532327"/>
          </a:xfrm>
        </p:grpSpPr>
        <p:sp>
          <p:nvSpPr>
            <p:cNvPr id="4" name="Rectangle 3">
              <a:extLst>
                <a:ext uri="{FF2B5EF4-FFF2-40B4-BE49-F238E27FC236}">
                  <a16:creationId xmlns:a16="http://schemas.microsoft.com/office/drawing/2014/main" id="{96117147-C119-4C72-A84B-496A75BD7F6E}"/>
                </a:ext>
              </a:extLst>
            </p:cNvPr>
            <p:cNvSpPr/>
            <p:nvPr/>
          </p:nvSpPr>
          <p:spPr>
            <a:xfrm>
              <a:off x="6526924" y="4991023"/>
              <a:ext cx="5082804" cy="5323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04A38D-78A3-4A05-AD9E-9E3D7C86681E}"/>
                </a:ext>
              </a:extLst>
            </p:cNvPr>
            <p:cNvSpPr txBox="1"/>
            <p:nvPr/>
          </p:nvSpPr>
          <p:spPr>
            <a:xfrm>
              <a:off x="6716110" y="5063471"/>
              <a:ext cx="4836861" cy="400110"/>
            </a:xfrm>
            <a:prstGeom prst="rect">
              <a:avLst/>
            </a:prstGeom>
            <a:noFill/>
          </p:spPr>
          <p:txBody>
            <a:bodyPr wrap="square" rtlCol="0">
              <a:spAutoFit/>
            </a:bodyPr>
            <a:lstStyle/>
            <a:p>
              <a:r>
                <a:rPr lang="en-US" sz="2000" b="1" dirty="0">
                  <a:solidFill>
                    <a:srgbClr val="FF0000"/>
                  </a:solidFill>
                </a:rPr>
                <a:t>Toggle Between Zoom Screen and Browser</a:t>
              </a:r>
            </a:p>
          </p:txBody>
        </p:sp>
      </p:grpSp>
      <p:cxnSp>
        <p:nvCxnSpPr>
          <p:cNvPr id="25" name="Straight Arrow Connector 24">
            <a:extLst>
              <a:ext uri="{FF2B5EF4-FFF2-40B4-BE49-F238E27FC236}">
                <a16:creationId xmlns:a16="http://schemas.microsoft.com/office/drawing/2014/main" id="{9B55E10A-F231-45F9-8E33-C82E7D3020F3}"/>
              </a:ext>
            </a:extLst>
          </p:cNvPr>
          <p:cNvCxnSpPr>
            <a:cxnSpLocks/>
          </p:cNvCxnSpPr>
          <p:nvPr/>
        </p:nvCxnSpPr>
        <p:spPr>
          <a:xfrm>
            <a:off x="709638" y="4571672"/>
            <a:ext cx="8680304" cy="934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F4BDA07F-9AAE-4C88-B2FB-896F66FBC2CF}"/>
              </a:ext>
            </a:extLst>
          </p:cNvPr>
          <p:cNvSpPr/>
          <p:nvPr/>
        </p:nvSpPr>
        <p:spPr>
          <a:xfrm>
            <a:off x="340815" y="4281914"/>
            <a:ext cx="235170" cy="2081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428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DC95E-1104-484D-BF89-C828A6832E8A}"/>
              </a:ext>
            </a:extLst>
          </p:cNvPr>
          <p:cNvSpPr>
            <a:spLocks noGrp="1"/>
          </p:cNvSpPr>
          <p:nvPr>
            <p:ph type="title"/>
          </p:nvPr>
        </p:nvSpPr>
        <p:spPr/>
        <p:txBody>
          <a:bodyPr/>
          <a:lstStyle/>
          <a:p>
            <a:endParaRPr lang="en-US" dirty="0"/>
          </a:p>
        </p:txBody>
      </p:sp>
      <p:pic>
        <p:nvPicPr>
          <p:cNvPr id="12" name="Content Placeholder 11" descr="Graphical user interface, text, application, email&#10;&#10;Description automatically generated">
            <a:extLst>
              <a:ext uri="{FF2B5EF4-FFF2-40B4-BE49-F238E27FC236}">
                <a16:creationId xmlns:a16="http://schemas.microsoft.com/office/drawing/2014/main" id="{E1570DAE-8C20-494D-BB6F-D1ECCC833105}"/>
              </a:ext>
            </a:extLst>
          </p:cNvPr>
          <p:cNvPicPr>
            <a:picLocks noGrp="1" noChangeAspect="1"/>
          </p:cNvPicPr>
          <p:nvPr>
            <p:ph idx="1"/>
          </p:nvPr>
        </p:nvPicPr>
        <p:blipFill rotWithShape="1">
          <a:blip r:embed="rId2"/>
          <a:srcRect l="8198"/>
          <a:stretch/>
        </p:blipFill>
        <p:spPr>
          <a:xfrm>
            <a:off x="4661941" y="1476427"/>
            <a:ext cx="6445771" cy="5057883"/>
          </a:xfrm>
        </p:spPr>
      </p:pic>
      <p:grpSp>
        <p:nvGrpSpPr>
          <p:cNvPr id="4" name="Group 3">
            <a:extLst>
              <a:ext uri="{FF2B5EF4-FFF2-40B4-BE49-F238E27FC236}">
                <a16:creationId xmlns:a16="http://schemas.microsoft.com/office/drawing/2014/main" id="{1505F39F-0B37-48C3-9DC8-2805E857C83E}"/>
              </a:ext>
            </a:extLst>
          </p:cNvPr>
          <p:cNvGrpSpPr/>
          <p:nvPr/>
        </p:nvGrpSpPr>
        <p:grpSpPr>
          <a:xfrm>
            <a:off x="0" y="0"/>
            <a:ext cx="12192000" cy="1740514"/>
            <a:chOff x="0" y="-75675"/>
            <a:chExt cx="12192000" cy="1740514"/>
          </a:xfrm>
        </p:grpSpPr>
        <p:grpSp>
          <p:nvGrpSpPr>
            <p:cNvPr id="5" name="Group 4">
              <a:extLst>
                <a:ext uri="{FF2B5EF4-FFF2-40B4-BE49-F238E27FC236}">
                  <a16:creationId xmlns:a16="http://schemas.microsoft.com/office/drawing/2014/main" id="{331510CD-8924-4086-B3AB-E1285F543618}"/>
                </a:ext>
              </a:extLst>
            </p:cNvPr>
            <p:cNvGrpSpPr/>
            <p:nvPr/>
          </p:nvGrpSpPr>
          <p:grpSpPr>
            <a:xfrm>
              <a:off x="0" y="-75675"/>
              <a:ext cx="12192000" cy="1740514"/>
              <a:chOff x="0" y="-75675"/>
              <a:chExt cx="12192000" cy="1740514"/>
            </a:xfrm>
          </p:grpSpPr>
          <p:pic>
            <p:nvPicPr>
              <p:cNvPr id="7" name="Picture 6">
                <a:extLst>
                  <a:ext uri="{FF2B5EF4-FFF2-40B4-BE49-F238E27FC236}">
                    <a16:creationId xmlns:a16="http://schemas.microsoft.com/office/drawing/2014/main" id="{0F35377E-0A47-4551-B75D-082919E41047}"/>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8" name="Rectangle 7">
                <a:extLst>
                  <a:ext uri="{FF2B5EF4-FFF2-40B4-BE49-F238E27FC236}">
                    <a16:creationId xmlns:a16="http://schemas.microsoft.com/office/drawing/2014/main" id="{96AECFA7-7BD6-4EA7-8E04-3E7A2FEAF2ED}"/>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Manual Input 8">
                <a:extLst>
                  <a:ext uri="{FF2B5EF4-FFF2-40B4-BE49-F238E27FC236}">
                    <a16:creationId xmlns:a16="http://schemas.microsoft.com/office/drawing/2014/main" id="{A385D9B7-165A-45DD-A3A4-EC237187B42A}"/>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4D4FF9E-0159-49F0-BAD8-E4A3E9553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06EB7CF6-FF60-4712-8586-C3D1BC46323B}"/>
                </a:ext>
              </a:extLst>
            </p:cNvPr>
            <p:cNvSpPr/>
            <p:nvPr/>
          </p:nvSpPr>
          <p:spPr>
            <a:xfrm>
              <a:off x="1060523" y="187695"/>
              <a:ext cx="8617196" cy="830997"/>
            </a:xfrm>
            <a:prstGeom prst="rect">
              <a:avLst/>
            </a:prstGeom>
          </p:spPr>
          <p:txBody>
            <a:bodyPr wrap="square" lIns="91440" tIns="45720" rIns="91440" bIns="45720" anchor="t">
              <a:spAutoFit/>
            </a:bodyPr>
            <a:lstStyle/>
            <a:p>
              <a:r>
                <a:rPr lang="en-US" sz="4800" b="1" dirty="0">
                  <a:solidFill>
                    <a:srgbClr val="FFC000"/>
                  </a:solidFill>
                  <a:latin typeface="Lato Light" charset="0"/>
                  <a:ea typeface="Lato Light" charset="0"/>
                  <a:cs typeface="Lato Light" charset="0"/>
                </a:rPr>
                <a:t>My Event – Participants  </a:t>
              </a:r>
              <a:endParaRPr lang="en-US" sz="4800" b="1" dirty="0">
                <a:solidFill>
                  <a:srgbClr val="FFC000"/>
                </a:solidFill>
              </a:endParaRPr>
            </a:p>
          </p:txBody>
        </p:sp>
      </p:grpSp>
      <p:sp>
        <p:nvSpPr>
          <p:cNvPr id="13" name="Content Placeholder 2">
            <a:extLst>
              <a:ext uri="{FF2B5EF4-FFF2-40B4-BE49-F238E27FC236}">
                <a16:creationId xmlns:a16="http://schemas.microsoft.com/office/drawing/2014/main" id="{F30B918E-2741-4F44-9CAB-A69A380CA9BE}"/>
              </a:ext>
            </a:extLst>
          </p:cNvPr>
          <p:cNvSpPr txBox="1">
            <a:spLocks/>
          </p:cNvSpPr>
          <p:nvPr/>
        </p:nvSpPr>
        <p:spPr>
          <a:xfrm>
            <a:off x="722542" y="2803583"/>
            <a:ext cx="3796992" cy="292265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b="1" dirty="0">
                <a:solidFill>
                  <a:schemeClr val="bg1"/>
                </a:solidFill>
              </a:rPr>
              <a:t>Welcome</a:t>
            </a:r>
          </a:p>
          <a:p>
            <a:r>
              <a:rPr lang="en-US" sz="3200" b="1" dirty="0">
                <a:solidFill>
                  <a:schemeClr val="bg1"/>
                </a:solidFill>
              </a:rPr>
              <a:t>Agenda</a:t>
            </a:r>
          </a:p>
          <a:p>
            <a:r>
              <a:rPr lang="en-US" sz="3200" b="1" dirty="0">
                <a:solidFill>
                  <a:schemeClr val="bg1"/>
                </a:solidFill>
              </a:rPr>
              <a:t>Evaluations</a:t>
            </a:r>
          </a:p>
          <a:p>
            <a:r>
              <a:rPr lang="en-US" sz="3200" b="1" dirty="0">
                <a:solidFill>
                  <a:schemeClr val="bg1"/>
                </a:solidFill>
              </a:rPr>
              <a:t>Faculty</a:t>
            </a:r>
          </a:p>
          <a:p>
            <a:r>
              <a:rPr lang="en-US" sz="3200" b="1" dirty="0">
                <a:solidFill>
                  <a:schemeClr val="bg1"/>
                </a:solidFill>
              </a:rPr>
              <a:t>Producers</a:t>
            </a:r>
          </a:p>
          <a:p>
            <a:r>
              <a:rPr lang="en-US" sz="3200" b="1" dirty="0">
                <a:solidFill>
                  <a:schemeClr val="bg1"/>
                </a:solidFill>
              </a:rPr>
              <a:t>Documents</a:t>
            </a:r>
          </a:p>
        </p:txBody>
      </p:sp>
      <p:cxnSp>
        <p:nvCxnSpPr>
          <p:cNvPr id="15" name="Straight Arrow Connector 14">
            <a:extLst>
              <a:ext uri="{FF2B5EF4-FFF2-40B4-BE49-F238E27FC236}">
                <a16:creationId xmlns:a16="http://schemas.microsoft.com/office/drawing/2014/main" id="{0F37B9D9-BEDF-409A-9859-F02609007210}"/>
              </a:ext>
            </a:extLst>
          </p:cNvPr>
          <p:cNvCxnSpPr>
            <a:cxnSpLocks/>
          </p:cNvCxnSpPr>
          <p:nvPr/>
        </p:nvCxnSpPr>
        <p:spPr>
          <a:xfrm>
            <a:off x="2743200" y="3020518"/>
            <a:ext cx="2271010" cy="599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F706EE2-44CF-4C4A-ABCC-939D53AA6EB1}"/>
              </a:ext>
            </a:extLst>
          </p:cNvPr>
          <p:cNvCxnSpPr>
            <a:cxnSpLocks/>
          </p:cNvCxnSpPr>
          <p:nvPr/>
        </p:nvCxnSpPr>
        <p:spPr>
          <a:xfrm>
            <a:off x="2621038" y="5211580"/>
            <a:ext cx="2271010" cy="599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78F1758-5BF9-4EC5-A3CE-809FCEBA231D}"/>
              </a:ext>
            </a:extLst>
          </p:cNvPr>
          <p:cNvCxnSpPr>
            <a:cxnSpLocks/>
          </p:cNvCxnSpPr>
          <p:nvPr/>
        </p:nvCxnSpPr>
        <p:spPr>
          <a:xfrm flipV="1">
            <a:off x="2442148" y="4756879"/>
            <a:ext cx="2354704" cy="205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C9AE442-5AFC-418A-A148-88C4D8514610}"/>
              </a:ext>
            </a:extLst>
          </p:cNvPr>
          <p:cNvCxnSpPr>
            <a:cxnSpLocks/>
          </p:cNvCxnSpPr>
          <p:nvPr/>
        </p:nvCxnSpPr>
        <p:spPr>
          <a:xfrm>
            <a:off x="2319728" y="4360483"/>
            <a:ext cx="2477124" cy="599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5807DB7-ADC5-4872-AFA8-22249266AFD3}"/>
              </a:ext>
            </a:extLst>
          </p:cNvPr>
          <p:cNvCxnSpPr>
            <a:cxnSpLocks/>
          </p:cNvCxnSpPr>
          <p:nvPr/>
        </p:nvCxnSpPr>
        <p:spPr>
          <a:xfrm flipV="1">
            <a:off x="2743200" y="3808051"/>
            <a:ext cx="2271010" cy="506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CE41329-0E9F-45F5-93D2-E06AF794D718}"/>
              </a:ext>
            </a:extLst>
          </p:cNvPr>
          <p:cNvCxnSpPr>
            <a:cxnSpLocks/>
          </p:cNvCxnSpPr>
          <p:nvPr/>
        </p:nvCxnSpPr>
        <p:spPr>
          <a:xfrm>
            <a:off x="2319728" y="3471616"/>
            <a:ext cx="257232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5E26128-CE33-433B-B0B1-4B6E5B265226}"/>
              </a:ext>
            </a:extLst>
          </p:cNvPr>
          <p:cNvSpPr txBox="1"/>
          <p:nvPr/>
        </p:nvSpPr>
        <p:spPr>
          <a:xfrm>
            <a:off x="186752" y="1620682"/>
            <a:ext cx="3432748" cy="1231106"/>
          </a:xfrm>
          <a:prstGeom prst="rect">
            <a:avLst/>
          </a:prstGeom>
          <a:noFill/>
        </p:spPr>
        <p:txBody>
          <a:bodyPr wrap="square" rtlCol="0">
            <a:spAutoFit/>
          </a:bodyPr>
          <a:lstStyle/>
          <a:p>
            <a:pPr marL="0" marR="0">
              <a:spcBef>
                <a:spcPts val="0"/>
              </a:spcBef>
              <a:spcAft>
                <a:spcPts val="0"/>
              </a:spcAft>
            </a:pPr>
            <a:r>
              <a:rPr lang="en-US" sz="2800" b="1" dirty="0">
                <a:solidFill>
                  <a:schemeClr val="bg1"/>
                </a:solidFill>
                <a:effectLst/>
                <a:latin typeface="Calibri" panose="020F0502020204030204" pitchFamily="34" charset="0"/>
              </a:rPr>
              <a:t>MyEvent.DACdb.com</a:t>
            </a:r>
          </a:p>
          <a:p>
            <a:pPr marL="0" marR="0">
              <a:spcBef>
                <a:spcPts val="0"/>
              </a:spcBef>
              <a:spcAft>
                <a:spcPts val="0"/>
              </a:spcAft>
            </a:pPr>
            <a:r>
              <a:rPr lang="en-US" sz="2800" b="1" dirty="0">
                <a:solidFill>
                  <a:schemeClr val="bg1"/>
                </a:solidFill>
                <a:effectLst/>
                <a:latin typeface="Calibri" panose="020F0502020204030204" pitchFamily="34" charset="0"/>
              </a:rPr>
              <a:t>Event Code: RLI7750</a:t>
            </a:r>
          </a:p>
          <a:p>
            <a:endParaRPr lang="en-US" dirty="0"/>
          </a:p>
        </p:txBody>
      </p:sp>
    </p:spTree>
    <p:extLst>
      <p:ext uri="{BB962C8B-B14F-4D97-AF65-F5344CB8AC3E}">
        <p14:creationId xmlns:p14="http://schemas.microsoft.com/office/powerpoint/2010/main" val="412753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257234" y="2478582"/>
            <a:ext cx="7230215" cy="1015663"/>
          </a:xfrm>
          <a:prstGeom prst="rect">
            <a:avLst/>
          </a:prstGeom>
          <a:noFill/>
        </p:spPr>
        <p:txBody>
          <a:bodyPr wrap="square" rtlCol="0">
            <a:spAutoFit/>
          </a:bodyPr>
          <a:lstStyle/>
          <a:p>
            <a:pPr algn="ctr">
              <a:lnSpc>
                <a:spcPts val="7200"/>
              </a:lnSpc>
            </a:pPr>
            <a:r>
              <a:rPr lang="en-US" sz="7200" dirty="0">
                <a:solidFill>
                  <a:schemeClr val="bg1"/>
                </a:solidFill>
                <a:latin typeface="Lato Light" charset="0"/>
                <a:ea typeface="Lato Light" charset="0"/>
                <a:cs typeface="Lato Light" charset="0"/>
              </a:rPr>
              <a:t>Click to add text</a:t>
            </a:r>
          </a:p>
        </p:txBody>
      </p:sp>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Open Discussion</a:t>
              </a:r>
              <a:endParaRPr lang="en-US" sz="4000" b="1" dirty="0">
                <a:solidFill>
                  <a:srgbClr val="FFC000"/>
                </a:solidFill>
              </a:endParaRPr>
            </a:p>
          </p:txBody>
        </p:sp>
      </p:grpSp>
      <p:pic>
        <p:nvPicPr>
          <p:cNvPr id="13" name="Picture 12" descr="Diagram&#10;&#10;Description automatically generated">
            <a:extLst>
              <a:ext uri="{FF2B5EF4-FFF2-40B4-BE49-F238E27FC236}">
                <a16:creationId xmlns:a16="http://schemas.microsoft.com/office/drawing/2014/main" id="{CB1393B9-EFFB-426F-8DF1-2BAD41909558}"/>
              </a:ext>
            </a:extLst>
          </p:cNvPr>
          <p:cNvPicPr>
            <a:picLocks noChangeAspect="1"/>
          </p:cNvPicPr>
          <p:nvPr/>
        </p:nvPicPr>
        <p:blipFill rotWithShape="1">
          <a:blip r:embed="rId5"/>
          <a:srcRect t="31640"/>
          <a:stretch/>
        </p:blipFill>
        <p:spPr>
          <a:xfrm>
            <a:off x="2632001" y="2188253"/>
            <a:ext cx="6480679" cy="3004217"/>
          </a:xfrm>
          <a:prstGeom prst="rect">
            <a:avLst/>
          </a:prstGeom>
        </p:spPr>
      </p:pic>
      <p:sp>
        <p:nvSpPr>
          <p:cNvPr id="15" name="TextBox 14">
            <a:extLst>
              <a:ext uri="{FF2B5EF4-FFF2-40B4-BE49-F238E27FC236}">
                <a16:creationId xmlns:a16="http://schemas.microsoft.com/office/drawing/2014/main" id="{00DB2CE6-2719-4E14-A08B-94C2738468EC}"/>
              </a:ext>
            </a:extLst>
          </p:cNvPr>
          <p:cNvSpPr txBox="1"/>
          <p:nvPr/>
        </p:nvSpPr>
        <p:spPr>
          <a:xfrm>
            <a:off x="2871115" y="5590714"/>
            <a:ext cx="6892684" cy="830997"/>
          </a:xfrm>
          <a:prstGeom prst="rect">
            <a:avLst/>
          </a:prstGeom>
          <a:noFill/>
        </p:spPr>
        <p:txBody>
          <a:bodyPr wrap="square" rtlCol="0">
            <a:spAutoFit/>
          </a:bodyPr>
          <a:lstStyle/>
          <a:p>
            <a:pPr algn="ctr"/>
            <a:r>
              <a:rPr lang="en-US" sz="4800" b="1" dirty="0">
                <a:solidFill>
                  <a:srgbClr val="00518D"/>
                </a:solidFill>
              </a:rPr>
              <a:t>What have we missed?</a:t>
            </a:r>
          </a:p>
        </p:txBody>
      </p:sp>
    </p:spTree>
    <p:extLst>
      <p:ext uri="{BB962C8B-B14F-4D97-AF65-F5344CB8AC3E}">
        <p14:creationId xmlns:p14="http://schemas.microsoft.com/office/powerpoint/2010/main" val="42529624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a:srcRect l="-279" t="10567"/>
          <a:stretch/>
        </p:blipFill>
        <p:spPr>
          <a:xfrm>
            <a:off x="292131" y="1795473"/>
            <a:ext cx="7496103" cy="4265809"/>
          </a:xfrm>
          <a:prstGeom prst="rect">
            <a:avLst/>
          </a:prstGeom>
        </p:spPr>
      </p:pic>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pic>
        <p:nvPicPr>
          <p:cNvPr id="4" name="Picture 3"/>
          <p:cNvPicPr>
            <a:picLocks noChangeAspect="1"/>
          </p:cNvPicPr>
          <p:nvPr/>
        </p:nvPicPr>
        <p:blipFill rotWithShape="1">
          <a:blip r:embed="rId4"/>
          <a:srcRect l="27144" t="34529" r="27047" b="27882"/>
          <a:stretch/>
        </p:blipFill>
        <p:spPr>
          <a:xfrm>
            <a:off x="2487168" y="2777250"/>
            <a:ext cx="2682240" cy="1536192"/>
          </a:xfrm>
          <a:prstGeom prst="rect">
            <a:avLst/>
          </a:prstGeom>
        </p:spPr>
      </p:pic>
      <p:sp>
        <p:nvSpPr>
          <p:cNvPr id="12" name="TextBox 11"/>
          <p:cNvSpPr txBox="1"/>
          <p:nvPr/>
        </p:nvSpPr>
        <p:spPr>
          <a:xfrm>
            <a:off x="583320" y="6007252"/>
            <a:ext cx="1067917"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n-lt"/>
                <a:ea typeface="+mn-ea"/>
                <a:cs typeface="+mn-cs"/>
                <a:sym typeface="Helvetica Neue"/>
              </a:rPr>
              <a:t>Test Audio</a:t>
            </a:r>
          </a:p>
        </p:txBody>
      </p:sp>
      <p:cxnSp>
        <p:nvCxnSpPr>
          <p:cNvPr id="13" name="Straight Arrow Connector 12"/>
          <p:cNvCxnSpPr>
            <a:cxnSpLocks/>
          </p:cNvCxnSpPr>
          <p:nvPr/>
        </p:nvCxnSpPr>
        <p:spPr>
          <a:xfrm flipV="1">
            <a:off x="1204109" y="3840480"/>
            <a:ext cx="2426117" cy="2063385"/>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pic>
        <p:nvPicPr>
          <p:cNvPr id="10" name="Picture 9"/>
          <p:cNvPicPr>
            <a:picLocks noChangeAspect="1"/>
          </p:cNvPicPr>
          <p:nvPr/>
        </p:nvPicPr>
        <p:blipFill rotWithShape="1">
          <a:blip r:embed="rId5"/>
          <a:srcRect l="388"/>
          <a:stretch/>
        </p:blipFill>
        <p:spPr>
          <a:xfrm>
            <a:off x="8058911" y="2560320"/>
            <a:ext cx="3050879" cy="1937194"/>
          </a:xfrm>
          <a:prstGeom prst="rect">
            <a:avLst/>
          </a:prstGeom>
        </p:spPr>
      </p:pic>
      <p:sp>
        <p:nvSpPr>
          <p:cNvPr id="20" name="TextBox 19"/>
          <p:cNvSpPr txBox="1"/>
          <p:nvPr/>
        </p:nvSpPr>
        <p:spPr>
          <a:xfrm>
            <a:off x="8703091" y="4838504"/>
            <a:ext cx="1392813"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sym typeface="Helvetica Neue"/>
              </a:rPr>
              <a:t>Join by Phone</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sp>
        <p:nvSpPr>
          <p:cNvPr id="25" name="TextBox 24"/>
          <p:cNvSpPr txBox="1"/>
          <p:nvPr/>
        </p:nvSpPr>
        <p:spPr>
          <a:xfrm>
            <a:off x="4962455" y="4597649"/>
            <a:ext cx="1736562"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sym typeface="Helvetica Neue"/>
              </a:rPr>
              <a:t>Join by Computer</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26" name="Straight Arrow Connector 25"/>
          <p:cNvCxnSpPr/>
          <p:nvPr/>
        </p:nvCxnSpPr>
        <p:spPr>
          <a:xfrm flipH="1" flipV="1">
            <a:off x="4255692" y="3697950"/>
            <a:ext cx="573024" cy="799564"/>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grpSp>
        <p:nvGrpSpPr>
          <p:cNvPr id="17" name="Group 16">
            <a:extLst>
              <a:ext uri="{FF2B5EF4-FFF2-40B4-BE49-F238E27FC236}">
                <a16:creationId xmlns:a16="http://schemas.microsoft.com/office/drawing/2014/main" id="{BDA922CE-DFF0-4A4E-A58D-B6BBE8DB7537}"/>
              </a:ext>
            </a:extLst>
          </p:cNvPr>
          <p:cNvGrpSpPr/>
          <p:nvPr/>
        </p:nvGrpSpPr>
        <p:grpSpPr>
          <a:xfrm>
            <a:off x="0" y="-75675"/>
            <a:ext cx="12192000" cy="1740514"/>
            <a:chOff x="0" y="-75675"/>
            <a:chExt cx="12192000" cy="1740514"/>
          </a:xfrm>
        </p:grpSpPr>
        <p:grpSp>
          <p:nvGrpSpPr>
            <p:cNvPr id="18" name="Group 17">
              <a:extLst>
                <a:ext uri="{FF2B5EF4-FFF2-40B4-BE49-F238E27FC236}">
                  <a16:creationId xmlns:a16="http://schemas.microsoft.com/office/drawing/2014/main" id="{14517F63-62EF-4ECB-80EA-3650B89D94D1}"/>
                </a:ext>
              </a:extLst>
            </p:cNvPr>
            <p:cNvGrpSpPr/>
            <p:nvPr/>
          </p:nvGrpSpPr>
          <p:grpSpPr>
            <a:xfrm>
              <a:off x="0" y="-75675"/>
              <a:ext cx="12192000" cy="1740514"/>
              <a:chOff x="0" y="-75675"/>
              <a:chExt cx="12192000" cy="1740514"/>
            </a:xfrm>
          </p:grpSpPr>
          <p:pic>
            <p:nvPicPr>
              <p:cNvPr id="21" name="Picture 20">
                <a:extLst>
                  <a:ext uri="{FF2B5EF4-FFF2-40B4-BE49-F238E27FC236}">
                    <a16:creationId xmlns:a16="http://schemas.microsoft.com/office/drawing/2014/main" id="{BCA73963-0D31-4BD8-8C73-2291FA6669CC}"/>
                  </a:ext>
                </a:extLst>
              </p:cNvPr>
              <p:cNvPicPr>
                <a:picLocks noChangeAspect="1"/>
              </p:cNvPicPr>
              <p:nvPr/>
            </p:nvPicPr>
            <p:blipFill>
              <a:blip r:embed="rId6">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22" name="Rectangle 21">
                <a:extLst>
                  <a:ext uri="{FF2B5EF4-FFF2-40B4-BE49-F238E27FC236}">
                    <a16:creationId xmlns:a16="http://schemas.microsoft.com/office/drawing/2014/main" id="{AF98C908-DF1D-4556-A054-4343174FFFDC}"/>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BD830E92-CF90-4DF4-A214-3CDA2493B9BA}"/>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BFC42EA9-1C2C-4C95-BB3D-45F036D0E0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a:extLst>
                <a:ext uri="{FF2B5EF4-FFF2-40B4-BE49-F238E27FC236}">
                  <a16:creationId xmlns:a16="http://schemas.microsoft.com/office/drawing/2014/main" id="{93FBA088-72E7-49C8-A2D8-DDA47EFE5AC7}"/>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Navigate Audio</a:t>
              </a:r>
              <a:endParaRPr lang="en-US" sz="4000" b="1" dirty="0">
                <a:solidFill>
                  <a:srgbClr val="FFC000"/>
                </a:solidFill>
              </a:endParaRPr>
            </a:p>
          </p:txBody>
        </p:sp>
      </p:grpSp>
    </p:spTree>
    <p:extLst>
      <p:ext uri="{BB962C8B-B14F-4D97-AF65-F5344CB8AC3E}">
        <p14:creationId xmlns:p14="http://schemas.microsoft.com/office/powerpoint/2010/main" val="453396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pic>
        <p:nvPicPr>
          <p:cNvPr id="3" name="Picture 2"/>
          <p:cNvPicPr>
            <a:picLocks noChangeAspect="1"/>
          </p:cNvPicPr>
          <p:nvPr/>
        </p:nvPicPr>
        <p:blipFill>
          <a:blip r:embed="rId3"/>
          <a:stretch>
            <a:fillRect/>
          </a:stretch>
        </p:blipFill>
        <p:spPr>
          <a:xfrm>
            <a:off x="2988664" y="1430259"/>
            <a:ext cx="5375554" cy="5196109"/>
          </a:xfrm>
          <a:prstGeom prst="rect">
            <a:avLst/>
          </a:prstGeom>
        </p:spPr>
      </p:pic>
      <p:sp>
        <p:nvSpPr>
          <p:cNvPr id="9" name="TextBox 8"/>
          <p:cNvSpPr txBox="1"/>
          <p:nvPr/>
        </p:nvSpPr>
        <p:spPr>
          <a:xfrm>
            <a:off x="475973" y="2095094"/>
            <a:ext cx="2048505"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n-lt"/>
                <a:ea typeface="+mn-ea"/>
                <a:cs typeface="+mn-cs"/>
                <a:sym typeface="Helvetica Neue"/>
              </a:rPr>
              <a:t>Click to test speakers</a:t>
            </a:r>
          </a:p>
        </p:txBody>
      </p:sp>
      <p:sp>
        <p:nvSpPr>
          <p:cNvPr id="10" name="TextBox 9"/>
          <p:cNvSpPr txBox="1"/>
          <p:nvPr/>
        </p:nvSpPr>
        <p:spPr>
          <a:xfrm>
            <a:off x="499376" y="4578596"/>
            <a:ext cx="3328408"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sym typeface="Helvetica Neue"/>
              </a:rPr>
              <a:t>Click to test mic and hear playback</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11" name="Straight Arrow Connector 10"/>
          <p:cNvCxnSpPr>
            <a:cxnSpLocks/>
          </p:cNvCxnSpPr>
          <p:nvPr/>
        </p:nvCxnSpPr>
        <p:spPr>
          <a:xfrm flipV="1">
            <a:off x="3766824" y="3396238"/>
            <a:ext cx="869704" cy="1078326"/>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cxnSp>
        <p:nvCxnSpPr>
          <p:cNvPr id="12" name="Straight Arrow Connector 11"/>
          <p:cNvCxnSpPr>
            <a:cxnSpLocks/>
          </p:cNvCxnSpPr>
          <p:nvPr/>
        </p:nvCxnSpPr>
        <p:spPr>
          <a:xfrm>
            <a:off x="2720715" y="2313305"/>
            <a:ext cx="1915813" cy="180031"/>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grpSp>
        <p:nvGrpSpPr>
          <p:cNvPr id="16" name="Group 15">
            <a:extLst>
              <a:ext uri="{FF2B5EF4-FFF2-40B4-BE49-F238E27FC236}">
                <a16:creationId xmlns:a16="http://schemas.microsoft.com/office/drawing/2014/main" id="{52608DEB-B17E-4B7D-8C6B-B24709D659C4}"/>
              </a:ext>
            </a:extLst>
          </p:cNvPr>
          <p:cNvGrpSpPr/>
          <p:nvPr/>
        </p:nvGrpSpPr>
        <p:grpSpPr>
          <a:xfrm>
            <a:off x="0" y="-75675"/>
            <a:ext cx="12192000" cy="1740514"/>
            <a:chOff x="0" y="-75675"/>
            <a:chExt cx="12192000" cy="1740514"/>
          </a:xfrm>
        </p:grpSpPr>
        <p:grpSp>
          <p:nvGrpSpPr>
            <p:cNvPr id="17" name="Group 16">
              <a:extLst>
                <a:ext uri="{FF2B5EF4-FFF2-40B4-BE49-F238E27FC236}">
                  <a16:creationId xmlns:a16="http://schemas.microsoft.com/office/drawing/2014/main" id="{1D460ADE-E50E-4BC2-B676-37B2BC1EDB9B}"/>
                </a:ext>
              </a:extLst>
            </p:cNvPr>
            <p:cNvGrpSpPr/>
            <p:nvPr/>
          </p:nvGrpSpPr>
          <p:grpSpPr>
            <a:xfrm>
              <a:off x="0" y="-75675"/>
              <a:ext cx="12192000" cy="1740514"/>
              <a:chOff x="0" y="-75675"/>
              <a:chExt cx="12192000" cy="1740514"/>
            </a:xfrm>
          </p:grpSpPr>
          <p:pic>
            <p:nvPicPr>
              <p:cNvPr id="19" name="Picture 18">
                <a:extLst>
                  <a:ext uri="{FF2B5EF4-FFF2-40B4-BE49-F238E27FC236}">
                    <a16:creationId xmlns:a16="http://schemas.microsoft.com/office/drawing/2014/main" id="{739C210A-D9E1-44C8-8336-2F1C39DCB55E}"/>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20" name="Rectangle 19">
                <a:extLst>
                  <a:ext uri="{FF2B5EF4-FFF2-40B4-BE49-F238E27FC236}">
                    <a16:creationId xmlns:a16="http://schemas.microsoft.com/office/drawing/2014/main" id="{5AA6CB40-640D-4296-ACC0-337FB35581BB}"/>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Input 20">
                <a:extLst>
                  <a:ext uri="{FF2B5EF4-FFF2-40B4-BE49-F238E27FC236}">
                    <a16:creationId xmlns:a16="http://schemas.microsoft.com/office/drawing/2014/main" id="{CF27942B-8C68-4F24-9039-F911735D098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
                <a:extLst>
                  <a:ext uri="{FF2B5EF4-FFF2-40B4-BE49-F238E27FC236}">
                    <a16:creationId xmlns:a16="http://schemas.microsoft.com/office/drawing/2014/main" id="{748D1F59-B851-4E24-A1F7-0829342416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D07DF18C-7F6F-4000-B2BA-56136D8EFB22}"/>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Navigate Audio</a:t>
              </a:r>
              <a:endParaRPr lang="en-US" sz="4000" b="1" dirty="0">
                <a:solidFill>
                  <a:srgbClr val="FFC000"/>
                </a:solidFill>
              </a:endParaRPr>
            </a:p>
          </p:txBody>
        </p:sp>
      </p:grpSp>
    </p:spTree>
    <p:extLst>
      <p:ext uri="{BB962C8B-B14F-4D97-AF65-F5344CB8AC3E}">
        <p14:creationId xmlns:p14="http://schemas.microsoft.com/office/powerpoint/2010/main" val="1002826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279" t="10567"/>
          <a:stretch/>
        </p:blipFill>
        <p:spPr>
          <a:xfrm>
            <a:off x="1837760" y="1899330"/>
            <a:ext cx="8216127" cy="4641627"/>
          </a:xfrm>
          <a:prstGeom prst="rect">
            <a:avLst/>
          </a:prstGeom>
        </p:spPr>
      </p:pic>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sp>
        <p:nvSpPr>
          <p:cNvPr id="12" name="TextBox 11"/>
          <p:cNvSpPr txBox="1"/>
          <p:nvPr/>
        </p:nvSpPr>
        <p:spPr>
          <a:xfrm>
            <a:off x="469490" y="4557594"/>
            <a:ext cx="1067917"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n-lt"/>
                <a:ea typeface="+mn-ea"/>
                <a:cs typeface="+mn-cs"/>
                <a:sym typeface="Helvetica Neue"/>
              </a:rPr>
              <a:t>Test Audio</a:t>
            </a:r>
          </a:p>
        </p:txBody>
      </p:sp>
      <p:cxnSp>
        <p:nvCxnSpPr>
          <p:cNvPr id="13" name="Straight Arrow Connector 12"/>
          <p:cNvCxnSpPr>
            <a:cxnSpLocks/>
          </p:cNvCxnSpPr>
          <p:nvPr/>
        </p:nvCxnSpPr>
        <p:spPr>
          <a:xfrm>
            <a:off x="1202956" y="5038659"/>
            <a:ext cx="1084487" cy="1212618"/>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sp>
        <p:nvSpPr>
          <p:cNvPr id="4" name="Flowchart: Manual Input 3">
            <a:extLst>
              <a:ext uri="{FF2B5EF4-FFF2-40B4-BE49-F238E27FC236}">
                <a16:creationId xmlns:a16="http://schemas.microsoft.com/office/drawing/2014/main" id="{69205006-1C93-4215-9517-43A1EB6FCDDA}"/>
              </a:ext>
            </a:extLst>
          </p:cNvPr>
          <p:cNvSpPr/>
          <p:nvPr/>
        </p:nvSpPr>
        <p:spPr>
          <a:xfrm rot="16200000" flipV="1">
            <a:off x="9444384" y="-731112"/>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3062367A-D719-440A-B8CE-A3DBF7D2E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1" y="-57648"/>
            <a:ext cx="1348517" cy="134851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A02B039-AF1B-41A0-B018-7197ADB4D77F}"/>
              </a:ext>
            </a:extLst>
          </p:cNvPr>
          <p:cNvGrpSpPr/>
          <p:nvPr/>
        </p:nvGrpSpPr>
        <p:grpSpPr>
          <a:xfrm>
            <a:off x="0" y="-75675"/>
            <a:ext cx="12192000" cy="1740514"/>
            <a:chOff x="0" y="-75675"/>
            <a:chExt cx="12192000" cy="1740514"/>
          </a:xfrm>
        </p:grpSpPr>
        <p:grpSp>
          <p:nvGrpSpPr>
            <p:cNvPr id="7" name="Group 6">
              <a:extLst>
                <a:ext uri="{FF2B5EF4-FFF2-40B4-BE49-F238E27FC236}">
                  <a16:creationId xmlns:a16="http://schemas.microsoft.com/office/drawing/2014/main" id="{51A01C86-72AE-4E62-BD29-164C4DADB378}"/>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CCE82DA9-4E71-404B-9EA3-C71E386E9A73}"/>
                  </a:ext>
                </a:extLst>
              </p:cNvPr>
              <p:cNvPicPr>
                <a:picLocks noChangeAspect="1"/>
              </p:cNvPicPr>
              <p:nvPr/>
            </p:nvPicPr>
            <p:blipFill>
              <a:blip r:embed="rId5">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5" name="Rectangle 4">
                <a:extLst>
                  <a:ext uri="{FF2B5EF4-FFF2-40B4-BE49-F238E27FC236}">
                    <a16:creationId xmlns:a16="http://schemas.microsoft.com/office/drawing/2014/main" id="{CCCAB67E-908A-478E-8AFA-F1E79F240128}"/>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Input 14">
                <a:extLst>
                  <a:ext uri="{FF2B5EF4-FFF2-40B4-BE49-F238E27FC236}">
                    <a16:creationId xmlns:a16="http://schemas.microsoft.com/office/drawing/2014/main" id="{70D6518B-EA6D-4A82-9406-6494C128113A}"/>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C8709E79-F2DD-46A5-9A8E-4FC0947A0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B372565-CB78-4CDC-BF43-05895497EF4D}"/>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Audio Test</a:t>
              </a:r>
              <a:endParaRPr lang="en-US" sz="4000" b="1" dirty="0">
                <a:solidFill>
                  <a:srgbClr val="FFC000"/>
                </a:solidFill>
              </a:endParaRPr>
            </a:p>
          </p:txBody>
        </p:sp>
      </p:grpSp>
      <p:pic>
        <p:nvPicPr>
          <p:cNvPr id="6" name="Picture 5" descr="Graphical user interface, website&#10;&#10;Description automatically generated">
            <a:extLst>
              <a:ext uri="{FF2B5EF4-FFF2-40B4-BE49-F238E27FC236}">
                <a16:creationId xmlns:a16="http://schemas.microsoft.com/office/drawing/2014/main" id="{6390F7F2-907C-47B9-AAB6-0E16DD007DF6}"/>
              </a:ext>
            </a:extLst>
          </p:cNvPr>
          <p:cNvPicPr>
            <a:picLocks noChangeAspect="1"/>
          </p:cNvPicPr>
          <p:nvPr/>
        </p:nvPicPr>
        <p:blipFill rotWithShape="1">
          <a:blip r:embed="rId6"/>
          <a:srcRect l="-1" r="1409" b="24738"/>
          <a:stretch/>
        </p:blipFill>
        <p:spPr>
          <a:xfrm>
            <a:off x="2046575" y="2154459"/>
            <a:ext cx="7857982" cy="3862327"/>
          </a:xfrm>
          <a:prstGeom prst="rect">
            <a:avLst/>
          </a:prstGeom>
        </p:spPr>
      </p:pic>
      <p:sp>
        <p:nvSpPr>
          <p:cNvPr id="20" name="Rectangle 19">
            <a:extLst>
              <a:ext uri="{FF2B5EF4-FFF2-40B4-BE49-F238E27FC236}">
                <a16:creationId xmlns:a16="http://schemas.microsoft.com/office/drawing/2014/main" id="{503A98F2-B69C-4594-9CF1-65FD51DCF545}"/>
              </a:ext>
            </a:extLst>
          </p:cNvPr>
          <p:cNvSpPr/>
          <p:nvPr/>
        </p:nvSpPr>
        <p:spPr>
          <a:xfrm>
            <a:off x="3462108" y="4111647"/>
            <a:ext cx="1772044" cy="122971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619FD870-CAFF-4825-8DDB-BEEA3E653EB9}"/>
              </a:ext>
            </a:extLst>
          </p:cNvPr>
          <p:cNvCxnSpPr>
            <a:cxnSpLocks/>
            <a:endCxn id="17" idx="1"/>
          </p:cNvCxnSpPr>
          <p:nvPr/>
        </p:nvCxnSpPr>
        <p:spPr>
          <a:xfrm flipV="1">
            <a:off x="2462553" y="4726502"/>
            <a:ext cx="1094367" cy="13481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7"/>
          <a:srcRect t="1340" b="4482"/>
          <a:stretch/>
        </p:blipFill>
        <p:spPr>
          <a:xfrm>
            <a:off x="3556920" y="4190054"/>
            <a:ext cx="1556195" cy="1072896"/>
          </a:xfrm>
          <a:prstGeom prst="rect">
            <a:avLst/>
          </a:prstGeom>
        </p:spPr>
      </p:pic>
    </p:spTree>
    <p:extLst>
      <p:ext uri="{BB962C8B-B14F-4D97-AF65-F5344CB8AC3E}">
        <p14:creationId xmlns:p14="http://schemas.microsoft.com/office/powerpoint/2010/main" val="2281669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grpSp>
        <p:nvGrpSpPr>
          <p:cNvPr id="15" name="Group 14">
            <a:extLst>
              <a:ext uri="{FF2B5EF4-FFF2-40B4-BE49-F238E27FC236}">
                <a16:creationId xmlns:a16="http://schemas.microsoft.com/office/drawing/2014/main" id="{D1ABF210-C6BE-452E-B911-BF203DF9BFF4}"/>
              </a:ext>
            </a:extLst>
          </p:cNvPr>
          <p:cNvGrpSpPr/>
          <p:nvPr/>
        </p:nvGrpSpPr>
        <p:grpSpPr>
          <a:xfrm>
            <a:off x="0" y="-75675"/>
            <a:ext cx="12192000" cy="1740514"/>
            <a:chOff x="0" y="-75675"/>
            <a:chExt cx="12192000" cy="1740514"/>
          </a:xfrm>
        </p:grpSpPr>
        <p:grpSp>
          <p:nvGrpSpPr>
            <p:cNvPr id="16" name="Group 15">
              <a:extLst>
                <a:ext uri="{FF2B5EF4-FFF2-40B4-BE49-F238E27FC236}">
                  <a16:creationId xmlns:a16="http://schemas.microsoft.com/office/drawing/2014/main" id="{D9A4FC9B-B45F-4B9E-8F2E-E68A1B9C8408}"/>
                </a:ext>
              </a:extLst>
            </p:cNvPr>
            <p:cNvGrpSpPr/>
            <p:nvPr/>
          </p:nvGrpSpPr>
          <p:grpSpPr>
            <a:xfrm>
              <a:off x="0" y="-75675"/>
              <a:ext cx="12192000" cy="1740514"/>
              <a:chOff x="0" y="-75675"/>
              <a:chExt cx="12192000" cy="1740514"/>
            </a:xfrm>
          </p:grpSpPr>
          <p:pic>
            <p:nvPicPr>
              <p:cNvPr id="18" name="Picture 17">
                <a:extLst>
                  <a:ext uri="{FF2B5EF4-FFF2-40B4-BE49-F238E27FC236}">
                    <a16:creationId xmlns:a16="http://schemas.microsoft.com/office/drawing/2014/main" id="{795DCA57-50AC-4DAF-B854-52DAE6447942}"/>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9" name="Rectangle 18">
                <a:extLst>
                  <a:ext uri="{FF2B5EF4-FFF2-40B4-BE49-F238E27FC236}">
                    <a16:creationId xmlns:a16="http://schemas.microsoft.com/office/drawing/2014/main" id="{CBE6653B-CAC4-4381-83F4-69E19AEAA873}"/>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Manual Input 19">
                <a:extLst>
                  <a:ext uri="{FF2B5EF4-FFF2-40B4-BE49-F238E27FC236}">
                    <a16:creationId xmlns:a16="http://schemas.microsoft.com/office/drawing/2014/main" id="{90601029-C5F5-423B-BFC0-35EA05DC7287}"/>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47D1AEFD-764C-46C0-AA71-B28A8C4C7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4C939660-363A-49EE-90EA-2936CF8EFE0D}"/>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Who Else is Here?</a:t>
              </a:r>
              <a:endParaRPr lang="en-US" sz="4000" b="1" dirty="0">
                <a:solidFill>
                  <a:srgbClr val="FFC000"/>
                </a:solidFill>
              </a:endParaRPr>
            </a:p>
          </p:txBody>
        </p:sp>
      </p:grpSp>
      <p:cxnSp>
        <p:nvCxnSpPr>
          <p:cNvPr id="12" name="Straight Arrow Connector 11"/>
          <p:cNvCxnSpPr>
            <a:cxnSpLocks/>
          </p:cNvCxnSpPr>
          <p:nvPr/>
        </p:nvCxnSpPr>
        <p:spPr>
          <a:xfrm>
            <a:off x="5056777" y="5886830"/>
            <a:ext cx="512069" cy="420807"/>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grpSp>
        <p:nvGrpSpPr>
          <p:cNvPr id="24" name="Group 23">
            <a:extLst>
              <a:ext uri="{FF2B5EF4-FFF2-40B4-BE49-F238E27FC236}">
                <a16:creationId xmlns:a16="http://schemas.microsoft.com/office/drawing/2014/main" id="{61289EF2-B5AC-418F-97F3-EDBE0C12996C}"/>
              </a:ext>
            </a:extLst>
          </p:cNvPr>
          <p:cNvGrpSpPr/>
          <p:nvPr/>
        </p:nvGrpSpPr>
        <p:grpSpPr>
          <a:xfrm>
            <a:off x="1625051" y="1625211"/>
            <a:ext cx="8109424" cy="5020437"/>
            <a:chOff x="1500763" y="1810756"/>
            <a:chExt cx="8109424" cy="5020437"/>
          </a:xfrm>
        </p:grpSpPr>
        <p:pic>
          <p:nvPicPr>
            <p:cNvPr id="10" name="Picture 9"/>
            <p:cNvPicPr>
              <a:picLocks noChangeAspect="1"/>
            </p:cNvPicPr>
            <p:nvPr/>
          </p:nvPicPr>
          <p:blipFill rotWithShape="1">
            <a:blip r:embed="rId5"/>
            <a:srcRect l="-279" t="10567" r="5202"/>
            <a:stretch/>
          </p:blipFill>
          <p:spPr>
            <a:xfrm>
              <a:off x="1500763" y="1999182"/>
              <a:ext cx="8109424" cy="4832011"/>
            </a:xfrm>
            <a:prstGeom prst="rect">
              <a:avLst/>
            </a:prstGeom>
          </p:spPr>
        </p:pic>
        <p:grpSp>
          <p:nvGrpSpPr>
            <p:cNvPr id="22" name="Group 21">
              <a:extLst>
                <a:ext uri="{FF2B5EF4-FFF2-40B4-BE49-F238E27FC236}">
                  <a16:creationId xmlns:a16="http://schemas.microsoft.com/office/drawing/2014/main" id="{40CBF984-B7F4-4E58-80B2-9D81CABDBFDF}"/>
                </a:ext>
              </a:extLst>
            </p:cNvPr>
            <p:cNvGrpSpPr/>
            <p:nvPr/>
          </p:nvGrpSpPr>
          <p:grpSpPr>
            <a:xfrm>
              <a:off x="1527507" y="1810756"/>
              <a:ext cx="8082680" cy="4532750"/>
              <a:chOff x="1527507" y="1810756"/>
              <a:chExt cx="8082680" cy="4532750"/>
            </a:xfrm>
          </p:grpSpPr>
          <p:pic>
            <p:nvPicPr>
              <p:cNvPr id="4" name="Picture 3" descr="A screenshot of a computer&#10;&#10;Description automatically generated with medium confidence">
                <a:extLst>
                  <a:ext uri="{FF2B5EF4-FFF2-40B4-BE49-F238E27FC236}">
                    <a16:creationId xmlns:a16="http://schemas.microsoft.com/office/drawing/2014/main" id="{D635FA14-A9D9-48C3-A938-4627275D2018}"/>
                  </a:ext>
                </a:extLst>
              </p:cNvPr>
              <p:cNvPicPr>
                <a:picLocks noChangeAspect="1"/>
              </p:cNvPicPr>
              <p:nvPr/>
            </p:nvPicPr>
            <p:blipFill rotWithShape="1">
              <a:blip r:embed="rId6"/>
              <a:srcRect l="4769" t="8547" b="6879"/>
              <a:stretch/>
            </p:blipFill>
            <p:spPr>
              <a:xfrm>
                <a:off x="1527507" y="1810756"/>
                <a:ext cx="8082680" cy="4532750"/>
              </a:xfrm>
              <a:prstGeom prst="rect">
                <a:avLst/>
              </a:prstGeom>
            </p:spPr>
          </p:pic>
          <p:sp>
            <p:nvSpPr>
              <p:cNvPr id="11" name="TextBox 10"/>
              <p:cNvSpPr txBox="1"/>
              <p:nvPr/>
            </p:nvSpPr>
            <p:spPr>
              <a:xfrm>
                <a:off x="3747244" y="5706334"/>
                <a:ext cx="1297787"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0000"/>
                    </a:solidFill>
                  </a:rPr>
                  <a:t>Participants</a:t>
                </a:r>
                <a:endParaRPr kumimoji="0" lang="en-US" sz="1800" b="0" i="0" u="none" strike="noStrike" cap="none" spc="0" normalizeH="0" baseline="0" dirty="0">
                  <a:ln>
                    <a:noFill/>
                  </a:ln>
                  <a:solidFill>
                    <a:srgbClr val="FF0000"/>
                  </a:solidFill>
                  <a:effectLst/>
                  <a:uFillTx/>
                  <a:latin typeface="+mn-lt"/>
                  <a:ea typeface="+mn-ea"/>
                  <a:cs typeface="+mn-cs"/>
                  <a:sym typeface="Helvetica Neue"/>
                </a:endParaRPr>
              </a:p>
            </p:txBody>
          </p:sp>
          <p:pic>
            <p:nvPicPr>
              <p:cNvPr id="7" name="Picture 6" descr="Graphical user interface, website&#10;&#10;Description automatically generated">
                <a:extLst>
                  <a:ext uri="{FF2B5EF4-FFF2-40B4-BE49-F238E27FC236}">
                    <a16:creationId xmlns:a16="http://schemas.microsoft.com/office/drawing/2014/main" id="{073C7B5E-ACD4-438B-824D-97FA6CED90FF}"/>
                  </a:ext>
                </a:extLst>
              </p:cNvPr>
              <p:cNvPicPr>
                <a:picLocks noChangeAspect="1"/>
              </p:cNvPicPr>
              <p:nvPr/>
            </p:nvPicPr>
            <p:blipFill rotWithShape="1">
              <a:blip r:embed="rId7"/>
              <a:srcRect r="14231" b="14125"/>
              <a:stretch/>
            </p:blipFill>
            <p:spPr>
              <a:xfrm>
                <a:off x="1742577" y="1837787"/>
                <a:ext cx="5640991" cy="3636572"/>
              </a:xfrm>
              <a:prstGeom prst="rect">
                <a:avLst/>
              </a:prstGeom>
            </p:spPr>
          </p:pic>
          <p:cxnSp>
            <p:nvCxnSpPr>
              <p:cNvPr id="13" name="Straight Arrow Connector 12">
                <a:extLst>
                  <a:ext uri="{FF2B5EF4-FFF2-40B4-BE49-F238E27FC236}">
                    <a16:creationId xmlns:a16="http://schemas.microsoft.com/office/drawing/2014/main" id="{8943EF39-5128-41B2-9EAB-D94B7942BFCC}"/>
                  </a:ext>
                </a:extLst>
              </p:cNvPr>
              <p:cNvCxnSpPr/>
              <p:nvPr/>
            </p:nvCxnSpPr>
            <p:spPr>
              <a:xfrm flipV="1">
                <a:off x="5853659" y="2488367"/>
                <a:ext cx="2855626" cy="38015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139315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61FE3E8C-9311-40E2-93F1-A85C1E5F1E67}"/>
              </a:ext>
            </a:extLst>
          </p:cNvPr>
          <p:cNvGrpSpPr/>
          <p:nvPr/>
        </p:nvGrpSpPr>
        <p:grpSpPr>
          <a:xfrm>
            <a:off x="0" y="-75675"/>
            <a:ext cx="12192000" cy="1740514"/>
            <a:chOff x="0" y="-75675"/>
            <a:chExt cx="12192000" cy="1740514"/>
          </a:xfrm>
        </p:grpSpPr>
        <p:grpSp>
          <p:nvGrpSpPr>
            <p:cNvPr id="19" name="Group 18">
              <a:extLst>
                <a:ext uri="{FF2B5EF4-FFF2-40B4-BE49-F238E27FC236}">
                  <a16:creationId xmlns:a16="http://schemas.microsoft.com/office/drawing/2014/main" id="{918399C2-88DE-4C9F-9ACC-75BB2B7FA686}"/>
                </a:ext>
              </a:extLst>
            </p:cNvPr>
            <p:cNvGrpSpPr/>
            <p:nvPr/>
          </p:nvGrpSpPr>
          <p:grpSpPr>
            <a:xfrm>
              <a:off x="0" y="-75675"/>
              <a:ext cx="12192000" cy="1740514"/>
              <a:chOff x="0" y="-75675"/>
              <a:chExt cx="12192000" cy="1740514"/>
            </a:xfrm>
          </p:grpSpPr>
          <p:pic>
            <p:nvPicPr>
              <p:cNvPr id="21" name="Picture 20">
                <a:extLst>
                  <a:ext uri="{FF2B5EF4-FFF2-40B4-BE49-F238E27FC236}">
                    <a16:creationId xmlns:a16="http://schemas.microsoft.com/office/drawing/2014/main" id="{695B5715-F72F-4DD7-8927-554BFCF36895}"/>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22" name="Rectangle 21">
                <a:extLst>
                  <a:ext uri="{FF2B5EF4-FFF2-40B4-BE49-F238E27FC236}">
                    <a16:creationId xmlns:a16="http://schemas.microsoft.com/office/drawing/2014/main" id="{EB2794DC-EF01-41F0-9022-9674BD3AF6F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703E701C-C262-46C4-9814-1EDD5941A15D}"/>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2FC64344-C939-4412-8B87-A161E88A73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Rectangle 19">
              <a:extLst>
                <a:ext uri="{FF2B5EF4-FFF2-40B4-BE49-F238E27FC236}">
                  <a16:creationId xmlns:a16="http://schemas.microsoft.com/office/drawing/2014/main" id="{404BC7EC-B31B-445E-98D0-B46C9DDC956C}"/>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Screen Sharing</a:t>
              </a:r>
              <a:endParaRPr lang="en-US" sz="4000" b="1" dirty="0">
                <a:solidFill>
                  <a:srgbClr val="FFC000"/>
                </a:solidFill>
              </a:endParaRPr>
            </a:p>
          </p:txBody>
        </p:sp>
      </p:grpSp>
      <p:pic>
        <p:nvPicPr>
          <p:cNvPr id="3" name="Picture 2" descr="Graphical user interface&#10;&#10;Description automatically generated">
            <a:extLst>
              <a:ext uri="{FF2B5EF4-FFF2-40B4-BE49-F238E27FC236}">
                <a16:creationId xmlns:a16="http://schemas.microsoft.com/office/drawing/2014/main" id="{C72DFDD6-31EC-4AD9-B18C-422E84FA94BD}"/>
              </a:ext>
            </a:extLst>
          </p:cNvPr>
          <p:cNvPicPr>
            <a:picLocks noChangeAspect="1"/>
          </p:cNvPicPr>
          <p:nvPr/>
        </p:nvPicPr>
        <p:blipFill rotWithShape="1">
          <a:blip r:embed="rId5"/>
          <a:srcRect t="4878" r="1787" b="6168"/>
          <a:stretch/>
        </p:blipFill>
        <p:spPr>
          <a:xfrm>
            <a:off x="2043977" y="1933732"/>
            <a:ext cx="7497315" cy="4527030"/>
          </a:xfrm>
          <a:prstGeom prst="rect">
            <a:avLst/>
          </a:prstGeom>
        </p:spPr>
      </p:pic>
      <p:sp>
        <p:nvSpPr>
          <p:cNvPr id="12" name="TextBox 11"/>
          <p:cNvSpPr txBox="1"/>
          <p:nvPr/>
        </p:nvSpPr>
        <p:spPr>
          <a:xfrm>
            <a:off x="4863573" y="5686844"/>
            <a:ext cx="1546276" cy="369328"/>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0000"/>
                </a:solidFill>
                <a:effectLst/>
                <a:uFillTx/>
                <a:latin typeface="+mn-lt"/>
                <a:ea typeface="+mn-ea"/>
                <a:cs typeface="+mn-cs"/>
                <a:sym typeface="Helvetica Neue"/>
              </a:rPr>
              <a:t>Share Screen</a:t>
            </a:r>
          </a:p>
        </p:txBody>
      </p:sp>
      <p:cxnSp>
        <p:nvCxnSpPr>
          <p:cNvPr id="14" name="Straight Arrow Connector 13"/>
          <p:cNvCxnSpPr/>
          <p:nvPr/>
        </p:nvCxnSpPr>
        <p:spPr>
          <a:xfrm flipH="1">
            <a:off x="5636711" y="5840204"/>
            <a:ext cx="378913" cy="396516"/>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cxnSp>
        <p:nvCxnSpPr>
          <p:cNvPr id="13" name="Straight Arrow Connector 12"/>
          <p:cNvCxnSpPr>
            <a:cxnSpLocks/>
          </p:cNvCxnSpPr>
          <p:nvPr/>
        </p:nvCxnSpPr>
        <p:spPr>
          <a:xfrm flipH="1" flipV="1">
            <a:off x="4519534" y="3994879"/>
            <a:ext cx="1039043" cy="1557519"/>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1F11BD82-8833-4D11-A359-0EA6679B8923}"/>
              </a:ext>
            </a:extLst>
          </p:cNvPr>
          <p:cNvCxnSpPr/>
          <p:nvPr/>
        </p:nvCxnSpPr>
        <p:spPr>
          <a:xfrm>
            <a:off x="4519534" y="3837482"/>
            <a:ext cx="3792512" cy="1349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433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pic>
        <p:nvPicPr>
          <p:cNvPr id="24" name="Picture 23"/>
          <p:cNvPicPr>
            <a:picLocks noChangeAspect="1"/>
          </p:cNvPicPr>
          <p:nvPr/>
        </p:nvPicPr>
        <p:blipFill>
          <a:blip r:embed="rId3"/>
          <a:stretch>
            <a:fillRect/>
          </a:stretch>
        </p:blipFill>
        <p:spPr>
          <a:xfrm>
            <a:off x="8550773" y="1685489"/>
            <a:ext cx="2190451" cy="2319631"/>
          </a:xfrm>
          <a:prstGeom prst="rect">
            <a:avLst/>
          </a:prstGeom>
        </p:spPr>
      </p:pic>
      <p:grpSp>
        <p:nvGrpSpPr>
          <p:cNvPr id="12" name="Group 11">
            <a:extLst>
              <a:ext uri="{FF2B5EF4-FFF2-40B4-BE49-F238E27FC236}">
                <a16:creationId xmlns:a16="http://schemas.microsoft.com/office/drawing/2014/main" id="{23987F23-E375-43F5-A9E6-7E80880D8172}"/>
              </a:ext>
            </a:extLst>
          </p:cNvPr>
          <p:cNvGrpSpPr/>
          <p:nvPr/>
        </p:nvGrpSpPr>
        <p:grpSpPr>
          <a:xfrm>
            <a:off x="0" y="-75675"/>
            <a:ext cx="12192000" cy="1740514"/>
            <a:chOff x="0" y="-75675"/>
            <a:chExt cx="12192000" cy="1740514"/>
          </a:xfrm>
        </p:grpSpPr>
        <p:grpSp>
          <p:nvGrpSpPr>
            <p:cNvPr id="13" name="Group 12">
              <a:extLst>
                <a:ext uri="{FF2B5EF4-FFF2-40B4-BE49-F238E27FC236}">
                  <a16:creationId xmlns:a16="http://schemas.microsoft.com/office/drawing/2014/main" id="{AC381B6A-F6BB-4C16-81A8-2F3CEC7DAF7E}"/>
                </a:ext>
              </a:extLst>
            </p:cNvPr>
            <p:cNvGrpSpPr/>
            <p:nvPr/>
          </p:nvGrpSpPr>
          <p:grpSpPr>
            <a:xfrm>
              <a:off x="0" y="-75675"/>
              <a:ext cx="12192000" cy="1740514"/>
              <a:chOff x="0" y="-75675"/>
              <a:chExt cx="12192000" cy="1740514"/>
            </a:xfrm>
          </p:grpSpPr>
          <p:pic>
            <p:nvPicPr>
              <p:cNvPr id="15" name="Picture 14">
                <a:extLst>
                  <a:ext uri="{FF2B5EF4-FFF2-40B4-BE49-F238E27FC236}">
                    <a16:creationId xmlns:a16="http://schemas.microsoft.com/office/drawing/2014/main" id="{714B9566-9C76-4B01-A68C-0A5FE3E14D3E}"/>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6" name="Rectangle 15">
                <a:extLst>
                  <a:ext uri="{FF2B5EF4-FFF2-40B4-BE49-F238E27FC236}">
                    <a16:creationId xmlns:a16="http://schemas.microsoft.com/office/drawing/2014/main" id="{BDBDBBB3-B47F-459B-9142-2E0EB9768EC5}"/>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Input 16">
                <a:extLst>
                  <a:ext uri="{FF2B5EF4-FFF2-40B4-BE49-F238E27FC236}">
                    <a16:creationId xmlns:a16="http://schemas.microsoft.com/office/drawing/2014/main" id="{A610FCB8-D242-4E97-A77F-3A40448FF311}"/>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a:extLst>
                  <a:ext uri="{FF2B5EF4-FFF2-40B4-BE49-F238E27FC236}">
                    <a16:creationId xmlns:a16="http://schemas.microsoft.com/office/drawing/2014/main" id="{53C98605-0013-4085-AD42-D831D6570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A0DAF87E-9B03-4B94-BECC-0B5F5246E393}"/>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Elements of Chat</a:t>
              </a:r>
              <a:endParaRPr lang="en-US" sz="4000" b="1" dirty="0">
                <a:solidFill>
                  <a:srgbClr val="FFC000"/>
                </a:solidFill>
              </a:endParaRPr>
            </a:p>
          </p:txBody>
        </p:sp>
      </p:grpSp>
      <p:grpSp>
        <p:nvGrpSpPr>
          <p:cNvPr id="5" name="Group 4">
            <a:extLst>
              <a:ext uri="{FF2B5EF4-FFF2-40B4-BE49-F238E27FC236}">
                <a16:creationId xmlns:a16="http://schemas.microsoft.com/office/drawing/2014/main" id="{9A48988E-88E9-4D92-BF8D-AFEB56DC0BC8}"/>
              </a:ext>
            </a:extLst>
          </p:cNvPr>
          <p:cNvGrpSpPr/>
          <p:nvPr/>
        </p:nvGrpSpPr>
        <p:grpSpPr>
          <a:xfrm>
            <a:off x="979195" y="1681087"/>
            <a:ext cx="7571578" cy="4704985"/>
            <a:chOff x="979195" y="1598380"/>
            <a:chExt cx="7571578" cy="4704985"/>
          </a:xfrm>
        </p:grpSpPr>
        <p:pic>
          <p:nvPicPr>
            <p:cNvPr id="21" name="Picture 20"/>
            <p:cNvPicPr>
              <a:picLocks noChangeAspect="1"/>
            </p:cNvPicPr>
            <p:nvPr/>
          </p:nvPicPr>
          <p:blipFill rotWithShape="1">
            <a:blip r:embed="rId6"/>
            <a:srcRect l="1262" t="10567" r="8310" b="1564"/>
            <a:stretch/>
          </p:blipFill>
          <p:spPr>
            <a:xfrm>
              <a:off x="979195" y="1742899"/>
              <a:ext cx="7571578" cy="4560466"/>
            </a:xfrm>
            <a:prstGeom prst="rect">
              <a:avLst/>
            </a:prstGeom>
          </p:spPr>
        </p:pic>
        <p:pic>
          <p:nvPicPr>
            <p:cNvPr id="4" name="Picture 3" descr="Graphical user interface, application, Teams&#10;&#10;Description automatically generated">
              <a:extLst>
                <a:ext uri="{FF2B5EF4-FFF2-40B4-BE49-F238E27FC236}">
                  <a16:creationId xmlns:a16="http://schemas.microsoft.com/office/drawing/2014/main" id="{08AB74EF-7C12-4B5F-8E18-F0926E7AA67A}"/>
                </a:ext>
              </a:extLst>
            </p:cNvPr>
            <p:cNvPicPr>
              <a:picLocks noChangeAspect="1"/>
            </p:cNvPicPr>
            <p:nvPr/>
          </p:nvPicPr>
          <p:blipFill rotWithShape="1">
            <a:blip r:embed="rId7"/>
            <a:srcRect r="25057"/>
            <a:stretch/>
          </p:blipFill>
          <p:spPr>
            <a:xfrm>
              <a:off x="979195" y="1598380"/>
              <a:ext cx="7571578" cy="4323964"/>
            </a:xfrm>
            <a:prstGeom prst="rect">
              <a:avLst/>
            </a:prstGeom>
          </p:spPr>
        </p:pic>
      </p:grpSp>
      <p:sp>
        <p:nvSpPr>
          <p:cNvPr id="22" name="TextBox 21"/>
          <p:cNvSpPr txBox="1"/>
          <p:nvPr/>
        </p:nvSpPr>
        <p:spPr>
          <a:xfrm>
            <a:off x="1974784" y="5056608"/>
            <a:ext cx="981855" cy="400105"/>
          </a:xfrm>
          <a:prstGeom prst="rect">
            <a:avLst/>
          </a:prstGeom>
          <a:noFill/>
          <a:ln w="28575" cap="flat">
            <a:solidFill>
              <a:srgbClr val="FF000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lang="en-US" dirty="0">
                <a:solidFill>
                  <a:srgbClr val="FF0000"/>
                </a:solidFill>
              </a:rPr>
              <a:t> </a:t>
            </a:r>
            <a:r>
              <a:rPr lang="en-US" sz="2000" dirty="0">
                <a:solidFill>
                  <a:srgbClr val="FF0000"/>
                </a:solidFill>
              </a:rPr>
              <a:t>Chat</a:t>
            </a:r>
            <a:endParaRPr kumimoji="0" lang="en-US" sz="2000" b="0" i="0" u="none" strike="noStrike" cap="none" spc="0" normalizeH="0" baseline="0" dirty="0">
              <a:ln>
                <a:noFill/>
              </a:ln>
              <a:solidFill>
                <a:srgbClr val="FF0000"/>
              </a:solidFill>
              <a:effectLst/>
              <a:uFillTx/>
              <a:latin typeface="+mn-lt"/>
              <a:ea typeface="+mn-ea"/>
              <a:cs typeface="+mn-cs"/>
              <a:sym typeface="Helvetica Neue"/>
            </a:endParaRPr>
          </a:p>
        </p:txBody>
      </p:sp>
      <p:cxnSp>
        <p:nvCxnSpPr>
          <p:cNvPr id="23" name="Straight Arrow Connector 22"/>
          <p:cNvCxnSpPr>
            <a:cxnSpLocks/>
          </p:cNvCxnSpPr>
          <p:nvPr/>
        </p:nvCxnSpPr>
        <p:spPr>
          <a:xfrm>
            <a:off x="3126214" y="5281587"/>
            <a:ext cx="2674979" cy="863581"/>
          </a:xfrm>
          <a:prstGeom prst="straightConnector1">
            <a:avLst/>
          </a:prstGeom>
          <a:noFill/>
          <a:ln w="25400" cap="flat">
            <a:solidFill>
              <a:srgbClr val="FF0000"/>
            </a:solidFill>
            <a:prstDash val="solid"/>
            <a:bevel/>
            <a:tailEnd type="triangle"/>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none"/>
        </p:style>
      </p:cxnSp>
      <p:cxnSp>
        <p:nvCxnSpPr>
          <p:cNvPr id="8" name="Straight Arrow Connector 7">
            <a:extLst>
              <a:ext uri="{FF2B5EF4-FFF2-40B4-BE49-F238E27FC236}">
                <a16:creationId xmlns:a16="http://schemas.microsoft.com/office/drawing/2014/main" id="{80C377D1-E3B8-49BD-85BB-F0DAC28EF3BB}"/>
              </a:ext>
            </a:extLst>
          </p:cNvPr>
          <p:cNvCxnSpPr/>
          <p:nvPr/>
        </p:nvCxnSpPr>
        <p:spPr>
          <a:xfrm flipV="1">
            <a:off x="5868649" y="2675744"/>
            <a:ext cx="3237876" cy="33293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395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9551274-1E58-4368-B41B-90334A5A5619}"/>
              </a:ext>
            </a:extLst>
          </p:cNvPr>
          <p:cNvGrpSpPr/>
          <p:nvPr/>
        </p:nvGrpSpPr>
        <p:grpSpPr>
          <a:xfrm>
            <a:off x="0" y="-75675"/>
            <a:ext cx="12192000" cy="1740514"/>
            <a:chOff x="0" y="-75675"/>
            <a:chExt cx="12192000" cy="1740514"/>
          </a:xfrm>
        </p:grpSpPr>
        <p:grpSp>
          <p:nvGrpSpPr>
            <p:cNvPr id="6" name="Group 5">
              <a:extLst>
                <a:ext uri="{FF2B5EF4-FFF2-40B4-BE49-F238E27FC236}">
                  <a16:creationId xmlns:a16="http://schemas.microsoft.com/office/drawing/2014/main" id="{67891F40-40EF-401D-9C11-AB70E6ADCC4B}"/>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FE910620-FD8F-4FAD-BB1C-A167754CF7A0}"/>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10" name="Rectangle 9">
                <a:extLst>
                  <a:ext uri="{FF2B5EF4-FFF2-40B4-BE49-F238E27FC236}">
                    <a16:creationId xmlns:a16="http://schemas.microsoft.com/office/drawing/2014/main" id="{37158F4C-ECC6-4AF8-A5C2-56C49B503C2A}"/>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Manual Input 10">
                <a:extLst>
                  <a:ext uri="{FF2B5EF4-FFF2-40B4-BE49-F238E27FC236}">
                    <a16:creationId xmlns:a16="http://schemas.microsoft.com/office/drawing/2014/main" id="{82F1BC65-3584-4DF2-9004-D3A365CF6FBC}"/>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84AFD6F8-310F-4353-B725-2B07FD658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3B5BAB6B-F1C9-4D58-8B3B-F75835BA17D6}"/>
                </a:ext>
              </a:extLst>
            </p:cNvPr>
            <p:cNvSpPr/>
            <p:nvPr/>
          </p:nvSpPr>
          <p:spPr>
            <a:xfrm>
              <a:off x="1060523" y="187695"/>
              <a:ext cx="8617196" cy="830997"/>
            </a:xfrm>
            <a:prstGeom prst="rect">
              <a:avLst/>
            </a:prstGeom>
          </p:spPr>
          <p:txBody>
            <a:bodyPr wrap="square" lIns="91440" tIns="45720" rIns="91440" bIns="45720" anchor="t">
              <a:spAutoFit/>
            </a:bodyPr>
            <a:lstStyle/>
            <a:p>
              <a:r>
                <a:rPr lang="en-US" sz="4800" b="1" dirty="0">
                  <a:solidFill>
                    <a:srgbClr val="FFC000"/>
                  </a:solidFill>
                  <a:latin typeface="Lato Light" charset="0"/>
                  <a:ea typeface="Lato Light" charset="0"/>
                  <a:cs typeface="Lato Light" charset="0"/>
                </a:rPr>
                <a:t>Question Time</a:t>
              </a:r>
              <a:endParaRPr lang="en-US" sz="4800" b="1" dirty="0">
                <a:solidFill>
                  <a:srgbClr val="FFC000"/>
                </a:solidFill>
              </a:endParaRPr>
            </a:p>
          </p:txBody>
        </p:sp>
      </p:grpSp>
      <p:pic>
        <p:nvPicPr>
          <p:cNvPr id="13" name="Picture 5" descr="Graphical user interface, application&#10;&#10;Description automatically generated">
            <a:extLst>
              <a:ext uri="{FF2B5EF4-FFF2-40B4-BE49-F238E27FC236}">
                <a16:creationId xmlns:a16="http://schemas.microsoft.com/office/drawing/2014/main" id="{9A6503BD-BC02-41CA-959C-DCB85B190BCD}"/>
              </a:ext>
            </a:extLst>
          </p:cNvPr>
          <p:cNvPicPr>
            <a:picLocks noChangeAspect="1"/>
          </p:cNvPicPr>
          <p:nvPr/>
        </p:nvPicPr>
        <p:blipFill>
          <a:blip r:embed="rId5"/>
          <a:stretch>
            <a:fillRect/>
          </a:stretch>
        </p:blipFill>
        <p:spPr>
          <a:xfrm>
            <a:off x="520877" y="1559266"/>
            <a:ext cx="4845270" cy="4788601"/>
          </a:xfrm>
          <a:prstGeom prst="rect">
            <a:avLst/>
          </a:prstGeom>
          <a:ln>
            <a:solidFill>
              <a:srgbClr val="FF0000"/>
            </a:solidFill>
          </a:ln>
        </p:spPr>
      </p:pic>
      <p:pic>
        <p:nvPicPr>
          <p:cNvPr id="14" name="Content Placeholder 5" descr="A picture containing drawing&#10;&#10;Description automatically generated">
            <a:extLst>
              <a:ext uri="{FF2B5EF4-FFF2-40B4-BE49-F238E27FC236}">
                <a16:creationId xmlns:a16="http://schemas.microsoft.com/office/drawing/2014/main" id="{08522234-38D1-424C-9682-03668EEC5E6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994690" y="1844079"/>
            <a:ext cx="4183408" cy="2353167"/>
          </a:xfrm>
          <a:prstGeom prst="rect">
            <a:avLst/>
          </a:prstGeom>
        </p:spPr>
      </p:pic>
      <p:sp>
        <p:nvSpPr>
          <p:cNvPr id="15" name="TextBox 14">
            <a:extLst>
              <a:ext uri="{FF2B5EF4-FFF2-40B4-BE49-F238E27FC236}">
                <a16:creationId xmlns:a16="http://schemas.microsoft.com/office/drawing/2014/main" id="{35E71DB9-6C1C-44D0-93D4-7F77F52A94D8}"/>
              </a:ext>
            </a:extLst>
          </p:cNvPr>
          <p:cNvSpPr txBox="1"/>
          <p:nvPr/>
        </p:nvSpPr>
        <p:spPr>
          <a:xfrm>
            <a:off x="7199616" y="4554431"/>
            <a:ext cx="426234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bg1"/>
                </a:solidFill>
              </a:rPr>
              <a:t>Use the CHAT button to:</a:t>
            </a:r>
          </a:p>
          <a:p>
            <a:pPr marL="342900" indent="-342900">
              <a:buAutoNum type="arabicPeriod"/>
            </a:pPr>
            <a:r>
              <a:rPr lang="en-US" sz="2800" b="1" dirty="0">
                <a:solidFill>
                  <a:schemeClr val="bg1"/>
                </a:solidFill>
                <a:cs typeface="Calibri"/>
              </a:rPr>
              <a:t>Collaborate</a:t>
            </a:r>
          </a:p>
          <a:p>
            <a:pPr marL="342900" indent="-342900">
              <a:buAutoNum type="arabicPeriod"/>
            </a:pPr>
            <a:r>
              <a:rPr lang="en-US" sz="2800" b="1" dirty="0">
                <a:solidFill>
                  <a:schemeClr val="bg1"/>
                </a:solidFill>
                <a:cs typeface="Calibri"/>
              </a:rPr>
              <a:t>Seek Technical support</a:t>
            </a:r>
          </a:p>
          <a:p>
            <a:pPr marL="342900" indent="-342900">
              <a:buAutoNum type="arabicPeriod"/>
            </a:pPr>
            <a:r>
              <a:rPr lang="en-US" sz="2800" b="1" dirty="0">
                <a:solidFill>
                  <a:schemeClr val="bg1"/>
                </a:solidFill>
                <a:cs typeface="Calibri"/>
              </a:rPr>
              <a:t>Ask questions</a:t>
            </a:r>
          </a:p>
        </p:txBody>
      </p:sp>
    </p:spTree>
    <p:extLst>
      <p:ext uri="{BB962C8B-B14F-4D97-AF65-F5344CB8AC3E}">
        <p14:creationId xmlns:p14="http://schemas.microsoft.com/office/powerpoint/2010/main" val="2738781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18D"/>
        </a:solidFill>
        <a:effectLst/>
      </p:bgPr>
    </p:bg>
    <p:spTree>
      <p:nvGrpSpPr>
        <p:cNvPr id="1" name=""/>
        <p:cNvGrpSpPr/>
        <p:nvPr/>
      </p:nvGrpSpPr>
      <p:grpSpPr>
        <a:xfrm>
          <a:off x="0" y="0"/>
          <a:ext cx="0" cy="0"/>
          <a:chOff x="0" y="0"/>
          <a:chExt cx="0" cy="0"/>
        </a:xfrm>
      </p:grpSpPr>
      <p:sp>
        <p:nvSpPr>
          <p:cNvPr id="2" name="Rectangle 1"/>
          <p:cNvSpPr/>
          <p:nvPr/>
        </p:nvSpPr>
        <p:spPr>
          <a:xfrm>
            <a:off x="1117279" y="258668"/>
            <a:ext cx="8617196" cy="523220"/>
          </a:xfrm>
          <a:prstGeom prst="rect">
            <a:avLst/>
          </a:prstGeom>
        </p:spPr>
        <p:txBody>
          <a:bodyPr wrap="square">
            <a:spAutoFit/>
          </a:bodyPr>
          <a:lstStyle/>
          <a:p>
            <a:pPr algn="ctr"/>
            <a:r>
              <a:rPr lang="en-US" sz="2800" dirty="0">
                <a:solidFill>
                  <a:prstClr val="white"/>
                </a:solidFill>
                <a:latin typeface="Lato Light" charset="0"/>
                <a:ea typeface="Lato Light" charset="0"/>
                <a:cs typeface="Lato Light" charset="0"/>
              </a:rPr>
              <a:t>Using Zoom</a:t>
            </a:r>
          </a:p>
        </p:txBody>
      </p:sp>
      <p:sp>
        <p:nvSpPr>
          <p:cNvPr id="4" name="Flowchart: Manual Input 3">
            <a:extLst>
              <a:ext uri="{FF2B5EF4-FFF2-40B4-BE49-F238E27FC236}">
                <a16:creationId xmlns:a16="http://schemas.microsoft.com/office/drawing/2014/main" id="{69205006-1C93-4215-9517-43A1EB6FCDDA}"/>
              </a:ext>
            </a:extLst>
          </p:cNvPr>
          <p:cNvSpPr/>
          <p:nvPr/>
        </p:nvSpPr>
        <p:spPr>
          <a:xfrm rot="16200000" flipV="1">
            <a:off x="9444384" y="-731112"/>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3062367A-D719-440A-B8CE-A3DBF7D2E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291" y="-57648"/>
            <a:ext cx="1348517" cy="134851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A02B039-AF1B-41A0-B018-7197ADB4D77F}"/>
              </a:ext>
            </a:extLst>
          </p:cNvPr>
          <p:cNvGrpSpPr/>
          <p:nvPr/>
        </p:nvGrpSpPr>
        <p:grpSpPr>
          <a:xfrm>
            <a:off x="0" y="-75675"/>
            <a:ext cx="12192000" cy="1740514"/>
            <a:chOff x="0" y="-75675"/>
            <a:chExt cx="12192000" cy="1740514"/>
          </a:xfrm>
        </p:grpSpPr>
        <p:grpSp>
          <p:nvGrpSpPr>
            <p:cNvPr id="7" name="Group 6">
              <a:extLst>
                <a:ext uri="{FF2B5EF4-FFF2-40B4-BE49-F238E27FC236}">
                  <a16:creationId xmlns:a16="http://schemas.microsoft.com/office/drawing/2014/main" id="{51A01C86-72AE-4E62-BD29-164C4DADB378}"/>
                </a:ext>
              </a:extLst>
            </p:cNvPr>
            <p:cNvGrpSpPr/>
            <p:nvPr/>
          </p:nvGrpSpPr>
          <p:grpSpPr>
            <a:xfrm>
              <a:off x="0" y="-75675"/>
              <a:ext cx="12192000" cy="1740514"/>
              <a:chOff x="0" y="-75675"/>
              <a:chExt cx="12192000" cy="1740514"/>
            </a:xfrm>
          </p:grpSpPr>
          <p:pic>
            <p:nvPicPr>
              <p:cNvPr id="9" name="Picture 8">
                <a:extLst>
                  <a:ext uri="{FF2B5EF4-FFF2-40B4-BE49-F238E27FC236}">
                    <a16:creationId xmlns:a16="http://schemas.microsoft.com/office/drawing/2014/main" id="{CCE82DA9-4E71-404B-9EA3-C71E386E9A73}"/>
                  </a:ext>
                </a:extLst>
              </p:cNvPr>
              <p:cNvPicPr>
                <a:picLocks noChangeAspect="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75675"/>
                <a:ext cx="12192000" cy="1740514"/>
              </a:xfrm>
              <a:prstGeom prst="rect">
                <a:avLst/>
              </a:prstGeom>
              <a:solidFill>
                <a:srgbClr val="00518D"/>
              </a:solidFill>
            </p:spPr>
          </p:pic>
          <p:sp>
            <p:nvSpPr>
              <p:cNvPr id="5" name="Rectangle 4">
                <a:extLst>
                  <a:ext uri="{FF2B5EF4-FFF2-40B4-BE49-F238E27FC236}">
                    <a16:creationId xmlns:a16="http://schemas.microsoft.com/office/drawing/2014/main" id="{CCCAB67E-908A-478E-8AFA-F1E79F240128}"/>
                  </a:ext>
                </a:extLst>
              </p:cNvPr>
              <p:cNvSpPr/>
              <p:nvPr/>
            </p:nvSpPr>
            <p:spPr>
              <a:xfrm>
                <a:off x="0" y="-75675"/>
                <a:ext cx="8784543" cy="1357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nual Input 14">
                <a:extLst>
                  <a:ext uri="{FF2B5EF4-FFF2-40B4-BE49-F238E27FC236}">
                    <a16:creationId xmlns:a16="http://schemas.microsoft.com/office/drawing/2014/main" id="{70D6518B-EA6D-4A82-9406-6494C128113A}"/>
                  </a:ext>
                </a:extLst>
              </p:cNvPr>
              <p:cNvSpPr/>
              <p:nvPr/>
            </p:nvSpPr>
            <p:spPr>
              <a:xfrm rot="16200000" flipV="1">
                <a:off x="9444385" y="-731113"/>
                <a:ext cx="1357737" cy="2677418"/>
              </a:xfrm>
              <a:prstGeom prst="flowChartManualIn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C8709E79-F2DD-46A5-9A8E-4FC0947A0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1292" y="-57649"/>
                <a:ext cx="1348517" cy="1348517"/>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B372565-CB78-4CDC-BF43-05895497EF4D}"/>
                </a:ext>
              </a:extLst>
            </p:cNvPr>
            <p:cNvSpPr/>
            <p:nvPr/>
          </p:nvSpPr>
          <p:spPr>
            <a:xfrm>
              <a:off x="1060523" y="323349"/>
              <a:ext cx="8617196" cy="707886"/>
            </a:xfrm>
            <a:prstGeom prst="rect">
              <a:avLst/>
            </a:prstGeom>
          </p:spPr>
          <p:txBody>
            <a:bodyPr wrap="square" lIns="91440" tIns="45720" rIns="91440" bIns="45720" anchor="t">
              <a:spAutoFit/>
            </a:bodyPr>
            <a:lstStyle/>
            <a:p>
              <a:r>
                <a:rPr lang="en-US" sz="4000" b="1" dirty="0">
                  <a:solidFill>
                    <a:srgbClr val="FFC000"/>
                  </a:solidFill>
                  <a:latin typeface="Lato Light" charset="0"/>
                  <a:ea typeface="Lato Light" charset="0"/>
                  <a:cs typeface="Lato Light" charset="0"/>
                </a:rPr>
                <a:t>Choice of View</a:t>
              </a:r>
              <a:endParaRPr lang="en-US" sz="4000" b="1" dirty="0">
                <a:solidFill>
                  <a:srgbClr val="FFC000"/>
                </a:solidFill>
              </a:endParaRPr>
            </a:p>
          </p:txBody>
        </p:sp>
      </p:grpSp>
      <p:pic>
        <p:nvPicPr>
          <p:cNvPr id="26" name="Picture 25" descr="Graphical user interface, website&#10;&#10;Description automatically generated">
            <a:extLst>
              <a:ext uri="{FF2B5EF4-FFF2-40B4-BE49-F238E27FC236}">
                <a16:creationId xmlns:a16="http://schemas.microsoft.com/office/drawing/2014/main" id="{74B285F4-4128-4126-A58A-AB929F7575DB}"/>
              </a:ext>
            </a:extLst>
          </p:cNvPr>
          <p:cNvPicPr>
            <a:picLocks noChangeAspect="1"/>
          </p:cNvPicPr>
          <p:nvPr/>
        </p:nvPicPr>
        <p:blipFill>
          <a:blip r:embed="rId5"/>
          <a:stretch>
            <a:fillRect/>
          </a:stretch>
        </p:blipFill>
        <p:spPr>
          <a:xfrm>
            <a:off x="2797453" y="1564721"/>
            <a:ext cx="8092356" cy="5210425"/>
          </a:xfrm>
          <a:prstGeom prst="rect">
            <a:avLst/>
          </a:prstGeom>
        </p:spPr>
      </p:pic>
      <p:pic>
        <p:nvPicPr>
          <p:cNvPr id="10" name="Picture 9" descr="A collage of two people&#10;&#10;Description automatically generated with low confidence">
            <a:extLst>
              <a:ext uri="{FF2B5EF4-FFF2-40B4-BE49-F238E27FC236}">
                <a16:creationId xmlns:a16="http://schemas.microsoft.com/office/drawing/2014/main" id="{48AB5936-D83F-4C30-8367-7997B46B7A5C}"/>
              </a:ext>
            </a:extLst>
          </p:cNvPr>
          <p:cNvPicPr>
            <a:picLocks noChangeAspect="1"/>
          </p:cNvPicPr>
          <p:nvPr/>
        </p:nvPicPr>
        <p:blipFill rotWithShape="1">
          <a:blip r:embed="rId6"/>
          <a:srcRect l="86803" t="3009" b="81371"/>
          <a:stretch/>
        </p:blipFill>
        <p:spPr>
          <a:xfrm>
            <a:off x="9824324" y="1560317"/>
            <a:ext cx="1065485" cy="840757"/>
          </a:xfrm>
          <a:prstGeom prst="rect">
            <a:avLst/>
          </a:prstGeom>
        </p:spPr>
      </p:pic>
      <p:cxnSp>
        <p:nvCxnSpPr>
          <p:cNvPr id="19" name="Straight Arrow Connector 18">
            <a:extLst>
              <a:ext uri="{FF2B5EF4-FFF2-40B4-BE49-F238E27FC236}">
                <a16:creationId xmlns:a16="http://schemas.microsoft.com/office/drawing/2014/main" id="{619FD870-CAFF-4825-8DDB-BEEA3E653EB9}"/>
              </a:ext>
            </a:extLst>
          </p:cNvPr>
          <p:cNvCxnSpPr>
            <a:cxnSpLocks/>
          </p:cNvCxnSpPr>
          <p:nvPr/>
        </p:nvCxnSpPr>
        <p:spPr>
          <a:xfrm flipH="1" flipV="1">
            <a:off x="10357067" y="2097507"/>
            <a:ext cx="1284191" cy="16420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89FF6339-A052-4F02-BA02-F7E0D73CF1F3}"/>
              </a:ext>
            </a:extLst>
          </p:cNvPr>
          <p:cNvSpPr/>
          <p:nvPr/>
        </p:nvSpPr>
        <p:spPr>
          <a:xfrm>
            <a:off x="11105230" y="3878317"/>
            <a:ext cx="945931" cy="4540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C5938D7-AF98-4F95-A785-606900162252}"/>
              </a:ext>
            </a:extLst>
          </p:cNvPr>
          <p:cNvSpPr txBox="1"/>
          <p:nvPr/>
        </p:nvSpPr>
        <p:spPr>
          <a:xfrm>
            <a:off x="11105230" y="3840675"/>
            <a:ext cx="945931" cy="523220"/>
          </a:xfrm>
          <a:prstGeom prst="rect">
            <a:avLst/>
          </a:prstGeom>
          <a:noFill/>
        </p:spPr>
        <p:txBody>
          <a:bodyPr wrap="square" rtlCol="0">
            <a:spAutoFit/>
          </a:bodyPr>
          <a:lstStyle/>
          <a:p>
            <a:r>
              <a:rPr lang="en-US" sz="2800" b="1" dirty="0">
                <a:solidFill>
                  <a:srgbClr val="FF0000"/>
                </a:solidFill>
              </a:rPr>
              <a:t>View</a:t>
            </a:r>
          </a:p>
        </p:txBody>
      </p:sp>
      <p:sp>
        <p:nvSpPr>
          <p:cNvPr id="31" name="Oval 30">
            <a:extLst>
              <a:ext uri="{FF2B5EF4-FFF2-40B4-BE49-F238E27FC236}">
                <a16:creationId xmlns:a16="http://schemas.microsoft.com/office/drawing/2014/main" id="{9DC59045-FC52-44F9-AD12-B886F9C820F5}"/>
              </a:ext>
            </a:extLst>
          </p:cNvPr>
          <p:cNvSpPr/>
          <p:nvPr/>
        </p:nvSpPr>
        <p:spPr>
          <a:xfrm>
            <a:off x="9734475" y="1664839"/>
            <a:ext cx="1440124" cy="92070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382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e0da3dc4-df19-47b1-bfdf-669d3f8be02d">2TSCZYKZMJ7Z-2099970998-3120</_dlc_DocId>
    <_dlc_DocIdUrl xmlns="e0da3dc4-df19-47b1-bfdf-669d3f8be02d">
      <Url>https://eskillz.sharepoint.com/teams/VirtualEventManagement/_layouts/15/DocIdRedir.aspx?ID=2TSCZYKZMJ7Z-2099970998-3120</Url>
      <Description>2TSCZYKZMJ7Z-2099970998-3120</Description>
    </_dlc_DocIdUrl>
    <IconOverlay xmlns="http://schemas.microsoft.com/sharepoint/v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B033BBC8AFB64CA39CF135A777BDCE" ma:contentTypeVersion="17" ma:contentTypeDescription="Create a new document." ma:contentTypeScope="" ma:versionID="5046e19a5796129e027e017ee60fcc77">
  <xsd:schema xmlns:xsd="http://www.w3.org/2001/XMLSchema" xmlns:xs="http://www.w3.org/2001/XMLSchema" xmlns:p="http://schemas.microsoft.com/office/2006/metadata/properties" xmlns:ns1="http://schemas.microsoft.com/sharepoint/v3" xmlns:ns2="e0da3dc4-df19-47b1-bfdf-669d3f8be02d" xmlns:ns3="ca83bc1e-64c4-49e3-9ed2-60cccf54e98e" xmlns:ns4="http://schemas.microsoft.com/sharepoint/v4" targetNamespace="http://schemas.microsoft.com/office/2006/metadata/properties" ma:root="true" ma:fieldsID="e9779803fbc650010a87d1d5e5e48289" ns1:_="" ns2:_="" ns3:_="" ns4:_="">
    <xsd:import namespace="http://schemas.microsoft.com/sharepoint/v3"/>
    <xsd:import namespace="e0da3dc4-df19-47b1-bfdf-669d3f8be02d"/>
    <xsd:import namespace="ca83bc1e-64c4-49e3-9ed2-60cccf54e98e"/>
    <xsd:import namespace="http://schemas.microsoft.com/sharepoint/v4"/>
    <xsd:element name="properties">
      <xsd:complexType>
        <xsd:sequence>
          <xsd:element name="documentManagement">
            <xsd:complexType>
              <xsd:all>
                <xsd:element ref="ns2:SharedWithUsers" minOccurs="0"/>
                <xsd:element ref="ns2:SharingHintHash" minOccurs="0"/>
                <xsd:element ref="ns2:SharedWithDetails" minOccurs="0"/>
                <xsd:element ref="ns1:PublishingStartDate" minOccurs="0"/>
                <xsd:element ref="ns1:PublishingExpirationDate"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2:_dlc_DocId" minOccurs="0"/>
                <xsd:element ref="ns2:_dlc_DocIdUrl" minOccurs="0"/>
                <xsd:element ref="ns2:_dlc_DocIdPersistId" minOccurs="0"/>
                <xsd:element ref="ns3:MediaServiceAutoKeyPoints" minOccurs="0"/>
                <xsd:element ref="ns3:MediaServiceKeyPoints"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0da3dc4-df19-47b1-bfdf-669d3f8be02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description="" ma:internalName="LastSharedByUser" ma:readOnly="true">
      <xsd:simpleType>
        <xsd:restriction base="dms:Note">
          <xsd:maxLength value="255"/>
        </xsd:restriction>
      </xsd:simpleType>
    </xsd:element>
    <xsd:element name="LastSharedByTime" ma:index="14" nillable="true" ma:displayName="Last Shared By Time" ma:description="" ma:internalName="LastSharedByTime" ma:readOnly="true">
      <xsd:simpleType>
        <xsd:restriction base="dms:DateTime"/>
      </xsd:simpleType>
    </xsd:element>
    <xsd:element name="_dlc_DocId" ma:index="23" nillable="true" ma:displayName="Document ID Value" ma:description="The value of the document ID assigned to this item." ma:internalName="_dlc_DocId" ma:readOnly="true">
      <xsd:simpleType>
        <xsd:restriction base="dms:Text"/>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5"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ca83bc1e-64c4-49e3-9ed2-60cccf54e98e" elementFormDefault="qualified">
    <xsd:import namespace="http://schemas.microsoft.com/office/2006/documentManagement/types"/>
    <xsd:import namespace="http://schemas.microsoft.com/office/infopath/2007/PartnerControls"/>
    <xsd:element name="MediaServiceMetadata" ma:index="15" nillable="true" ma:displayName="MediaServiceMetadata" ma:description="" ma:hidden="true" ma:internalName="MediaServiceMetadata" ma:readOnly="true">
      <xsd:simpleType>
        <xsd:restriction base="dms:Note"/>
      </xsd:simpleType>
    </xsd:element>
    <xsd:element name="MediaServiceFastMetadata" ma:index="16" nillable="true" ma:displayName="MediaServiceFastMetadata" ma:description="" ma:hidden="true" ma:internalName="MediaServiceFastMetadata" ma:readOnly="true">
      <xsd:simpleType>
        <xsd:restriction base="dms:Note"/>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AutoTags" ma:index="18" nillable="true" ma:displayName="MediaServiceAutoTags" ma:description="" ma:internalName="MediaServiceAutoTags"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AutoKeyPoints" ma:index="26" nillable="true" ma:displayName="MediaServiceAutoKeyPoints" ma:hidden="true" ma:internalName="MediaServiceAutoKeyPoints" ma:readOnly="true">
      <xsd:simpleType>
        <xsd:restriction base="dms:Note"/>
      </xsd:simpleType>
    </xsd:element>
    <xsd:element name="MediaServiceKeyPoints" ma:index="2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3294E44-C81E-44C9-820E-311A61A5FB0E}">
  <ds:schemaRefs>
    <ds:schemaRef ds:uri="http://schemas.microsoft.com/sharepoint/v3/contenttype/forms"/>
  </ds:schemaRefs>
</ds:datastoreItem>
</file>

<file path=customXml/itemProps2.xml><?xml version="1.0" encoding="utf-8"?>
<ds:datastoreItem xmlns:ds="http://schemas.openxmlformats.org/officeDocument/2006/customXml" ds:itemID="{4EF35511-DF6C-451E-8272-1D3CD076E2B2}">
  <ds:schemaRefs>
    <ds:schemaRef ds:uri="http://schemas.microsoft.com/office/2006/metadata/properties"/>
    <ds:schemaRef ds:uri="http://schemas.microsoft.com/office/infopath/2007/PartnerControls"/>
    <ds:schemaRef ds:uri="http://schemas.microsoft.com/sharepoint/v3"/>
    <ds:schemaRef ds:uri="e0da3dc4-df19-47b1-bfdf-669d3f8be02d"/>
    <ds:schemaRef ds:uri="http://schemas.microsoft.com/sharepoint/v4"/>
  </ds:schemaRefs>
</ds:datastoreItem>
</file>

<file path=customXml/itemProps3.xml><?xml version="1.0" encoding="utf-8"?>
<ds:datastoreItem xmlns:ds="http://schemas.openxmlformats.org/officeDocument/2006/customXml" ds:itemID="{08FF4CA7-441E-4360-BCE4-E822BAF311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0da3dc4-df19-47b1-bfdf-669d3f8be02d"/>
    <ds:schemaRef ds:uri="ca83bc1e-64c4-49e3-9ed2-60cccf54e98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0AD5842-AFCE-4E65-8D82-8FC8503D86E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9118</TotalTime>
  <Words>502</Words>
  <Application>Microsoft Office PowerPoint</Application>
  <PresentationFormat>Widescreen</PresentationFormat>
  <Paragraphs>77</Paragraphs>
  <Slides>15</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Calibri Light</vt:lpstr>
      <vt:lpstr>Helvetica Neue</vt:lpstr>
      <vt:lpstr>Lato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Tufts</dc:creator>
  <cp:lastModifiedBy>marcia scheideman</cp:lastModifiedBy>
  <cp:revision>247</cp:revision>
  <cp:lastPrinted>2016-07-20T16:06:00Z</cp:lastPrinted>
  <dcterms:created xsi:type="dcterms:W3CDTF">2016-03-25T13:06:43Z</dcterms:created>
  <dcterms:modified xsi:type="dcterms:W3CDTF">2021-03-08T01:59:59Z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0x010100F5B033BBC8AFB64CA39CF135A777BDCE</vt:lpwstr>
  </property>
  <property fmtid="{D5CDD505-2E9C-101B-9397-08002B2CF9AE}" pid="3" name="_dlc_DocIdItemGuid">
    <vt:lpwstr>cb84a7b5-8732-4fc4-b7c9-d55c0ef39b81</vt:lpwstr>
  </property>
</Properties>
</file>